
<file path=[Content_Types].xml><?xml version="1.0" encoding="utf-8"?>
<Types xmlns="http://schemas.openxmlformats.org/package/2006/content-types">
  <Default Extension="jfif" ContentType="image/jpeg"/>
  <Default Extension="png" ContentType="image/png"/>
  <Default Extension="rels" ContentType="application/vnd.openxmlformats-package.relationships+xml"/>
  <Default Extension="fntdata" ContentType="application/x-fontdata"/>
  <Default Extension="xml" ContentType="application/xml"/>
  <Default Extension="wdp" ContentType="image/vnd.ms-photo"/>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39.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9.xml" ContentType="application/vnd.openxmlformats-officedocument.presentationml.slideLayou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043" r:id="rId1"/>
    <p:sldMasterId id="2147484044" r:id="rId2"/>
    <p:sldMasterId id="2147484045" r:id="rId3"/>
    <p:sldMasterId id="2147484046" r:id="rId4"/>
    <p:sldMasterId id="2147484047" r:id="rId5"/>
    <p:sldMasterId id="2147484048" r:id="rId6"/>
    <p:sldMasterId id="2147484049" r:id="rId7"/>
    <p:sldMasterId id="2147484050" r:id="rId8"/>
    <p:sldMasterId id="2147484052" r:id="rId9"/>
    <p:sldMasterId id="2147484053" r:id="rId10"/>
  </p:sldMasterIdLst>
  <p:notesMasterIdLst>
    <p:notesMasterId r:id="rId59"/>
  </p:notesMasterIdLst>
  <p:sldIdLst>
    <p:sldId id="256" r:id="rId11"/>
    <p:sldId id="259" r:id="rId12"/>
    <p:sldId id="260" r:id="rId13"/>
    <p:sldId id="257" r:id="rId14"/>
    <p:sldId id="258" r:id="rId15"/>
    <p:sldId id="263" r:id="rId16"/>
    <p:sldId id="264" r:id="rId17"/>
    <p:sldId id="265" r:id="rId18"/>
    <p:sldId id="266" r:id="rId19"/>
    <p:sldId id="373" r:id="rId20"/>
    <p:sldId id="267" r:id="rId21"/>
    <p:sldId id="268" r:id="rId22"/>
    <p:sldId id="269" r:id="rId23"/>
    <p:sldId id="270" r:id="rId24"/>
    <p:sldId id="374" r:id="rId25"/>
    <p:sldId id="273" r:id="rId26"/>
    <p:sldId id="274" r:id="rId27"/>
    <p:sldId id="275" r:id="rId28"/>
    <p:sldId id="276" r:id="rId29"/>
    <p:sldId id="277" r:id="rId30"/>
    <p:sldId id="278" r:id="rId31"/>
    <p:sldId id="280" r:id="rId32"/>
    <p:sldId id="281" r:id="rId33"/>
    <p:sldId id="283" r:id="rId34"/>
    <p:sldId id="284" r:id="rId35"/>
    <p:sldId id="285" r:id="rId36"/>
    <p:sldId id="286" r:id="rId37"/>
    <p:sldId id="287" r:id="rId38"/>
    <p:sldId id="288" r:id="rId39"/>
    <p:sldId id="289" r:id="rId40"/>
    <p:sldId id="290" r:id="rId41"/>
    <p:sldId id="291" r:id="rId42"/>
    <p:sldId id="292" r:id="rId43"/>
    <p:sldId id="293" r:id="rId44"/>
    <p:sldId id="295" r:id="rId45"/>
    <p:sldId id="296" r:id="rId46"/>
    <p:sldId id="298" r:id="rId47"/>
    <p:sldId id="299" r:id="rId48"/>
    <p:sldId id="300" r:id="rId49"/>
    <p:sldId id="301" r:id="rId50"/>
    <p:sldId id="302" r:id="rId51"/>
    <p:sldId id="303" r:id="rId52"/>
    <p:sldId id="304" r:id="rId53"/>
    <p:sldId id="305" r:id="rId54"/>
    <p:sldId id="306" r:id="rId55"/>
    <p:sldId id="307" r:id="rId56"/>
    <p:sldId id="309" r:id="rId57"/>
    <p:sldId id="310" r:id="rId58"/>
  </p:sldIdLst>
  <p:sldSz cx="9144000" cy="5143500" type="screen16x9"/>
  <p:notesSz cx="6858000" cy="9144000"/>
  <p:embeddedFontLst>
    <p:embeddedFont>
      <p:font typeface="Calibri" panose="020F0502020204030204" pitchFamily="34" charset="0"/>
      <p:regular r:id="rId60"/>
      <p:bold r:id="rId61"/>
      <p:italic r:id="rId62"/>
      <p:boldItalic r:id="rId63"/>
    </p:embeddedFont>
    <p:embeddedFont>
      <p:font typeface="Century Gothic" panose="020B0502020202020204" pitchFamily="34" charset="0"/>
      <p:regular r:id="rId64"/>
      <p:bold r:id="rId65"/>
      <p:italic r:id="rId66"/>
      <p:boldItalic r:id="rId67"/>
    </p:embeddedFont>
    <p:embeddedFont>
      <p:font typeface="Source Sans Pro" panose="020B0503030403020204" pitchFamily="34" charset="0"/>
      <p:regular r:id="rId68"/>
      <p:bold r:id="rId69"/>
      <p:italic r:id="rId70"/>
      <p:boldItalic r:id="rId71"/>
    </p:embeddedFont>
    <p:embeddedFont>
      <p:font typeface="Source Sans Pro Black" panose="020F0502020204030204" pitchFamily="34" charset="0"/>
      <p:bold r:id="rId72"/>
      <p:italic r:id="rId73"/>
      <p:boldItalic r:id="rId74"/>
    </p:embeddedFont>
    <p:embeddedFont>
      <p:font typeface="Source Sans Pro Light" panose="020F0302020204030204" pitchFamily="34" charset="0"/>
      <p:regular r:id="rId75"/>
      <p:bold r:id="rId76"/>
      <p:italic r:id="rId77"/>
      <p:boldItalic r:id="rId78"/>
    </p:embeddedFont>
    <p:embeddedFont>
      <p:font typeface="Source Sans Pro SemiBold" panose="020F0502020204030204" pitchFamily="34" charset="0"/>
      <p:regular r:id="rId79"/>
      <p:bold r:id="rId80"/>
      <p:italic r:id="rId81"/>
      <p:boldItalic r:id="rId82"/>
    </p:embeddedFont>
    <p:embeddedFont>
      <p:font typeface="Verdana" panose="020B0604030504040204" pitchFamily="34"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20"/>
    <p:restoredTop sz="94699"/>
  </p:normalViewPr>
  <p:slideViewPr>
    <p:cSldViewPr snapToGrid="0">
      <p:cViewPr varScale="1">
        <p:scale>
          <a:sx n="68" d="100"/>
          <a:sy n="68" d="100"/>
        </p:scale>
        <p:origin x="208" y="131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font" Target="fonts/font25.fntdata"/><Relationship Id="rId89" Type="http://schemas.openxmlformats.org/officeDocument/2006/relationships/theme" Target="theme/theme1.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Master" Target="slideMasters/slideMaster5.xml"/><Relationship Id="rId90" Type="http://schemas.openxmlformats.org/officeDocument/2006/relationships/tableStyles" Target="tableStyles.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font" Target="fonts/font26.fntdata"/><Relationship Id="rId93" Type="http://schemas.openxmlformats.org/officeDocument/2006/relationships/customXml" Target="../customXml/item3.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viewProps" Target="viewProps.xml"/><Relationship Id="rId9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font" Target="fonts/font27.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font" Target="fonts/font17.fntdata"/><Relationship Id="rId7" Type="http://schemas.openxmlformats.org/officeDocument/2006/relationships/slideMaster" Target="slideMasters/slideMaster7.xml"/><Relationship Id="rId71" Type="http://schemas.openxmlformats.org/officeDocument/2006/relationships/font" Target="fonts/font12.fntdata"/><Relationship Id="rId92" Type="http://schemas.openxmlformats.org/officeDocument/2006/relationships/customXml" Target="../customXml/item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font" Target="fonts/font7.fntdata"/><Relationship Id="rId87" Type="http://schemas.openxmlformats.org/officeDocument/2006/relationships/presProps" Target="presProps.xml"/><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9GlhsZTVAQ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cha.org/documents/ncha/NCHA-III_Fall_2019_Undergraduate_Reference_Group_Executive_Summary.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3"/>
        <p:cNvGrpSpPr/>
        <p:nvPr/>
      </p:nvGrpSpPr>
      <p:grpSpPr>
        <a:xfrm>
          <a:off x="0" y="0"/>
          <a:ext cx="0" cy="0"/>
          <a:chOff x="0" y="0"/>
          <a:chExt cx="0" cy="0"/>
        </a:xfrm>
      </p:grpSpPr>
      <p:sp>
        <p:nvSpPr>
          <p:cNvPr id="2164" name="Google Shape;2164;g9d5b340fd4_0_8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5" name="Google Shape;2165;g9d5b340fd4_0_8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b="0" i="1" u="none" strike="noStrike" cap="none" dirty="0">
                <a:solidFill>
                  <a:srgbClr val="000000"/>
                </a:solidFill>
                <a:effectLst/>
                <a:latin typeface="Arial"/>
                <a:ea typeface="Arial"/>
                <a:cs typeface="Arial"/>
                <a:sym typeface="Arial"/>
              </a:rPr>
              <a:t>Welcome! Thank you for being here today. My name is _______ and I am  ___________  [offer information about your profession, background, or why you’re facilitating this workshop]. </a:t>
            </a:r>
            <a:r>
              <a:rPr lang="en-US" sz="1100" b="1" i="1" u="none" strike="noStrike" cap="none" dirty="0">
                <a:solidFill>
                  <a:srgbClr val="000000"/>
                </a:solidFill>
                <a:effectLst/>
                <a:latin typeface="Arial"/>
                <a:ea typeface="Arial"/>
                <a:cs typeface="Arial"/>
                <a:sym typeface="Arial"/>
              </a:rPr>
              <a:t>Please enter your first and last name as well as chapter designation into the chat - this is for verifying attendance. </a:t>
            </a:r>
            <a:endParaRPr dirty="0"/>
          </a:p>
        </p:txBody>
      </p:sp>
      <p:sp>
        <p:nvSpPr>
          <p:cNvPr id="2166" name="Google Shape;2166;g9d5b340fd4_0_8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7"/>
        <p:cNvGrpSpPr/>
        <p:nvPr/>
      </p:nvGrpSpPr>
      <p:grpSpPr>
        <a:xfrm>
          <a:off x="0" y="0"/>
          <a:ext cx="0" cy="0"/>
          <a:chOff x="0" y="0"/>
          <a:chExt cx="0" cy="0"/>
        </a:xfrm>
      </p:grpSpPr>
      <p:sp>
        <p:nvSpPr>
          <p:cNvPr id="2248" name="Google Shape;2248;g9d5b340fd4_0_40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9" name="Google Shape;2249;g9d5b340fd4_0_40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250" name="Google Shape;2250;g9d5b340fd4_0_40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 sz="1800" b="0" i="0" u="none" strike="noStrike" cap="none">
                <a:solidFill>
                  <a:srgbClr val="000000"/>
                </a:solidFill>
                <a:latin typeface="Arial"/>
                <a:ea typeface="Arial"/>
                <a:cs typeface="Arial"/>
                <a:sym typeface="Arial"/>
              </a:rPr>
              <a:t>11</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9d5b340fd4_0_40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1" name="Google Shape;2261;g9d5b340fd4_0_40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2" name="Google Shape;2262;g9d5b340fd4_0_40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9"/>
        <p:cNvGrpSpPr/>
        <p:nvPr/>
      </p:nvGrpSpPr>
      <p:grpSpPr>
        <a:xfrm>
          <a:off x="0" y="0"/>
          <a:ext cx="0" cy="0"/>
          <a:chOff x="0" y="0"/>
          <a:chExt cx="0" cy="0"/>
        </a:xfrm>
      </p:grpSpPr>
      <p:sp>
        <p:nvSpPr>
          <p:cNvPr id="2270" name="Google Shape;2270;g9d5b340fd4_0_40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1" name="Google Shape;2271;g9d5b340fd4_0_40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2" name="Google Shape;2272;g9d5b340fd4_0_40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 sz="1800" b="0" i="0" u="none" strike="noStrike" cap="none">
                <a:solidFill>
                  <a:srgbClr val="000000"/>
                </a:solidFill>
                <a:latin typeface="Arial"/>
                <a:ea typeface="Arial"/>
                <a:cs typeface="Arial"/>
                <a:sym typeface="Arial"/>
              </a:rPr>
              <a:t>13</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3"/>
        <p:cNvGrpSpPr/>
        <p:nvPr/>
      </p:nvGrpSpPr>
      <p:grpSpPr>
        <a:xfrm>
          <a:off x="0" y="0"/>
          <a:ext cx="0" cy="0"/>
          <a:chOff x="0" y="0"/>
          <a:chExt cx="0" cy="0"/>
        </a:xfrm>
      </p:grpSpPr>
      <p:sp>
        <p:nvSpPr>
          <p:cNvPr id="2294" name="Google Shape;2294;g9d5b340fd4_0_40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5" name="Google Shape;2295;g9d5b340fd4_0_40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296" name="Google Shape;2296;g9d5b340fd4_0_40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3"/>
        <p:cNvGrpSpPr/>
        <p:nvPr/>
      </p:nvGrpSpPr>
      <p:grpSpPr>
        <a:xfrm>
          <a:off x="0" y="0"/>
          <a:ext cx="0" cy="0"/>
          <a:chOff x="0" y="0"/>
          <a:chExt cx="0" cy="0"/>
        </a:xfrm>
      </p:grpSpPr>
      <p:sp>
        <p:nvSpPr>
          <p:cNvPr id="2314" name="Google Shape;2314;g9d5b340fd4_0_40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5" name="Google Shape;2315;g9d5b340fd4_0_40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6" name="Google Shape;2316;g9d5b340fd4_0_40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15</a:t>
            </a:fld>
            <a:endParaRPr/>
          </a:p>
        </p:txBody>
      </p:sp>
    </p:spTree>
    <p:extLst>
      <p:ext uri="{BB962C8B-B14F-4D97-AF65-F5344CB8AC3E}">
        <p14:creationId xmlns:p14="http://schemas.microsoft.com/office/powerpoint/2010/main" val="3689127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9d5b340fd4_0_40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4" name="Google Shape;2324;g9d5b340fd4_0_40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p>
        </p:txBody>
      </p:sp>
      <p:sp>
        <p:nvSpPr>
          <p:cNvPr id="2325" name="Google Shape;2325;g9d5b340fd4_0_40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9"/>
        <p:cNvGrpSpPr/>
        <p:nvPr/>
      </p:nvGrpSpPr>
      <p:grpSpPr>
        <a:xfrm>
          <a:off x="0" y="0"/>
          <a:ext cx="0" cy="0"/>
          <a:chOff x="0" y="0"/>
          <a:chExt cx="0" cy="0"/>
        </a:xfrm>
      </p:grpSpPr>
      <p:sp>
        <p:nvSpPr>
          <p:cNvPr id="2330" name="Google Shape;2330;g9d5b340fd4_0_40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1" name="Google Shape;2331;g9d5b340fd4_0_40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2" name="Google Shape;2332;g9d5b340fd4_0_40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9"/>
        <p:cNvGrpSpPr/>
        <p:nvPr/>
      </p:nvGrpSpPr>
      <p:grpSpPr>
        <a:xfrm>
          <a:off x="0" y="0"/>
          <a:ext cx="0" cy="0"/>
          <a:chOff x="0" y="0"/>
          <a:chExt cx="0" cy="0"/>
        </a:xfrm>
      </p:grpSpPr>
      <p:sp>
        <p:nvSpPr>
          <p:cNvPr id="2340" name="Google Shape;2340;g9d5b340fd4_0_40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1" name="Google Shape;2341;g9d5b340fd4_0_40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42" name="Google Shape;2342;g9d5b340fd4_0_40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9d5b340fd4_0_4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8" name="Google Shape;2348;g9d5b340fd4_0_4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349" name="Google Shape;2349;g9d5b340fd4_0_41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g9d5b340fd4_0_613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4" name="Google Shape;2354;g9d5b340fd4_0_6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0"/>
        <p:cNvGrpSpPr/>
        <p:nvPr/>
      </p:nvGrpSpPr>
      <p:grpSpPr>
        <a:xfrm>
          <a:off x="0" y="0"/>
          <a:ext cx="0" cy="0"/>
          <a:chOff x="0" y="0"/>
          <a:chExt cx="0" cy="0"/>
        </a:xfrm>
      </p:grpSpPr>
      <p:sp>
        <p:nvSpPr>
          <p:cNvPr id="2191" name="Google Shape;2191;g9d5b340fd4_0_8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2" name="Google Shape;2192;g9d5b340fd4_0_8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193" name="Google Shape;2193;g9d5b340fd4_0_8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1"/>
        <p:cNvGrpSpPr/>
        <p:nvPr/>
      </p:nvGrpSpPr>
      <p:grpSpPr>
        <a:xfrm>
          <a:off x="0" y="0"/>
          <a:ext cx="0" cy="0"/>
          <a:chOff x="0" y="0"/>
          <a:chExt cx="0" cy="0"/>
        </a:xfrm>
      </p:grpSpPr>
      <p:sp>
        <p:nvSpPr>
          <p:cNvPr id="2362" name="Google Shape;2362;g9d5b340fd4_0_4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3" name="Google Shape;2363;g9d5b340fd4_0_4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3"/>
        <p:cNvGrpSpPr/>
        <p:nvPr/>
      </p:nvGrpSpPr>
      <p:grpSpPr>
        <a:xfrm>
          <a:off x="0" y="0"/>
          <a:ext cx="0" cy="0"/>
          <a:chOff x="0" y="0"/>
          <a:chExt cx="0" cy="0"/>
        </a:xfrm>
      </p:grpSpPr>
      <p:sp>
        <p:nvSpPr>
          <p:cNvPr id="2374" name="Google Shape;2374;g9d5b340fd4_0_4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5" name="Google Shape;2375;g9d5b340fd4_0_4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6" name="Google Shape;2376;g9d5b340fd4_0_41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0"/>
        <p:cNvGrpSpPr/>
        <p:nvPr/>
      </p:nvGrpSpPr>
      <p:grpSpPr>
        <a:xfrm>
          <a:off x="0" y="0"/>
          <a:ext cx="0" cy="0"/>
          <a:chOff x="0" y="0"/>
          <a:chExt cx="0" cy="0"/>
        </a:xfrm>
      </p:grpSpPr>
      <p:sp>
        <p:nvSpPr>
          <p:cNvPr id="2381" name="Google Shape;2381;g9d5b340fd4_0_4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2" name="Google Shape;2382;g9d5b340fd4_0_4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383" name="Google Shape;2383;g9d5b340fd4_0_4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9"/>
        <p:cNvGrpSpPr/>
        <p:nvPr/>
      </p:nvGrpSpPr>
      <p:grpSpPr>
        <a:xfrm>
          <a:off x="0" y="0"/>
          <a:ext cx="0" cy="0"/>
          <a:chOff x="0" y="0"/>
          <a:chExt cx="0" cy="0"/>
        </a:xfrm>
      </p:grpSpPr>
      <p:sp>
        <p:nvSpPr>
          <p:cNvPr id="2400" name="Google Shape;2400;g9d5b340fd4_0_41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1" name="Google Shape;2401;g9d5b340fd4_0_4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6"/>
        <p:cNvGrpSpPr/>
        <p:nvPr/>
      </p:nvGrpSpPr>
      <p:grpSpPr>
        <a:xfrm>
          <a:off x="0" y="0"/>
          <a:ext cx="0" cy="0"/>
          <a:chOff x="0" y="0"/>
          <a:chExt cx="0" cy="0"/>
        </a:xfrm>
      </p:grpSpPr>
      <p:sp>
        <p:nvSpPr>
          <p:cNvPr id="2407" name="Google Shape;2407;g9d5b340fd4_0_4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8" name="Google Shape;2408;g9d5b340fd4_0_4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Think about a time you had a headache or stomach ache. These things happen all the time and we don’t always call our doctor or go to a hospital emergency room when we have them. But we usually will call or visit a doctor if problems are different from usual run of the mill headache or are very intense, getting worse, interfering with functioning, lasting too long-just like with mental health problems!</a:t>
            </a:r>
            <a:endParaRPr/>
          </a:p>
        </p:txBody>
      </p:sp>
      <p:sp>
        <p:nvSpPr>
          <p:cNvPr id="2409" name="Google Shape;2409;g9d5b340fd4_0_41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3"/>
        <p:cNvGrpSpPr/>
        <p:nvPr/>
      </p:nvGrpSpPr>
      <p:grpSpPr>
        <a:xfrm>
          <a:off x="0" y="0"/>
          <a:ext cx="0" cy="0"/>
          <a:chOff x="0" y="0"/>
          <a:chExt cx="0" cy="0"/>
        </a:xfrm>
      </p:grpSpPr>
      <p:sp>
        <p:nvSpPr>
          <p:cNvPr id="2414" name="Google Shape;2414;g9d5b340fd4_0_4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5" name="Google Shape;2415;g9d5b340fd4_0_41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a:t>You know when to see a doctor about a health concern, whether through a thought process or intuition. The </a:t>
            </a:r>
            <a:endParaRPr/>
          </a:p>
          <a:p>
            <a:pPr marL="457200" marR="0" lvl="0" indent="-228600" algn="l" rtl="0">
              <a:lnSpc>
                <a:spcPct val="100000"/>
              </a:lnSpc>
              <a:spcBef>
                <a:spcPts val="0"/>
              </a:spcBef>
              <a:spcAft>
                <a:spcPts val="0"/>
              </a:spcAft>
              <a:buSzPts val="1400"/>
              <a:buNone/>
            </a:pPr>
            <a:r>
              <a:rPr lang="en"/>
              <a:t>same thought process and intuition can be applied when deciding when to get help for mental health. You </a:t>
            </a:r>
            <a:endParaRPr/>
          </a:p>
          <a:p>
            <a:pPr marL="457200" marR="0" lvl="0" indent="-228600" algn="l" rtl="0">
              <a:lnSpc>
                <a:spcPct val="100000"/>
              </a:lnSpc>
              <a:spcBef>
                <a:spcPts val="0"/>
              </a:spcBef>
              <a:spcAft>
                <a:spcPts val="0"/>
              </a:spcAft>
              <a:buSzPts val="1400"/>
              <a:buNone/>
            </a:pPr>
            <a:r>
              <a:rPr lang="en"/>
              <a:t>don’t need to know what the problem is to know that someone needs help.</a:t>
            </a:r>
            <a:endParaRPr/>
          </a:p>
          <a:p>
            <a:pPr marL="457200" marR="0" lvl="0" indent="-228600" algn="l" rtl="0">
              <a:lnSpc>
                <a:spcPct val="100000"/>
              </a:lnSpc>
              <a:spcBef>
                <a:spcPts val="0"/>
              </a:spcBef>
              <a:spcAft>
                <a:spcPts val="0"/>
              </a:spcAft>
              <a:buSzPts val="1400"/>
              <a:buNone/>
            </a:pPr>
            <a:endParaRPr/>
          </a:p>
        </p:txBody>
      </p:sp>
      <p:sp>
        <p:nvSpPr>
          <p:cNvPr id="2416" name="Google Shape;2416;g9d5b340fd4_0_41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1"/>
        <p:cNvGrpSpPr/>
        <p:nvPr/>
      </p:nvGrpSpPr>
      <p:grpSpPr>
        <a:xfrm>
          <a:off x="0" y="0"/>
          <a:ext cx="0" cy="0"/>
          <a:chOff x="0" y="0"/>
          <a:chExt cx="0" cy="0"/>
        </a:xfrm>
      </p:grpSpPr>
      <p:sp>
        <p:nvSpPr>
          <p:cNvPr id="2422" name="Google Shape;2422;g9d5b340fd4_0_4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3" name="Google Shape;2423;g9d5b340fd4_0_41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424" name="Google Shape;2424;g9d5b340fd4_0_41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8"/>
        <p:cNvGrpSpPr/>
        <p:nvPr/>
      </p:nvGrpSpPr>
      <p:grpSpPr>
        <a:xfrm>
          <a:off x="0" y="0"/>
          <a:ext cx="0" cy="0"/>
          <a:chOff x="0" y="0"/>
          <a:chExt cx="0" cy="0"/>
        </a:xfrm>
      </p:grpSpPr>
      <p:sp>
        <p:nvSpPr>
          <p:cNvPr id="2429" name="Google Shape;2429;g9d5b340fd4_0_4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0" name="Google Shape;2430;g9d5b340fd4_0_41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1" name="Google Shape;2431;g9d5b340fd4_0_4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7"/>
        <p:cNvGrpSpPr/>
        <p:nvPr/>
      </p:nvGrpSpPr>
      <p:grpSpPr>
        <a:xfrm>
          <a:off x="0" y="0"/>
          <a:ext cx="0" cy="0"/>
          <a:chOff x="0" y="0"/>
          <a:chExt cx="0" cy="0"/>
        </a:xfrm>
      </p:grpSpPr>
      <p:sp>
        <p:nvSpPr>
          <p:cNvPr id="2438" name="Google Shape;2438;g9d5b340fd4_0_417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9" name="Google Shape;2439;g9d5b340fd4_0_4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4"/>
        <p:cNvGrpSpPr/>
        <p:nvPr/>
      </p:nvGrpSpPr>
      <p:grpSpPr>
        <a:xfrm>
          <a:off x="0" y="0"/>
          <a:ext cx="0" cy="0"/>
          <a:chOff x="0" y="0"/>
          <a:chExt cx="0" cy="0"/>
        </a:xfrm>
      </p:grpSpPr>
      <p:sp>
        <p:nvSpPr>
          <p:cNvPr id="2445" name="Google Shape;2445;g9d5b340fd4_0_4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6" name="Google Shape;2446;g9d5b340fd4_0_41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u="sng" dirty="0">
                <a:solidFill>
                  <a:schemeClr val="hlink"/>
                </a:solidFill>
                <a:hlinkClick r:id="rId3"/>
              </a:rPr>
              <a:t>https://www.youtube.com/watch?v=9GlhsZTVAQM</a:t>
            </a:r>
            <a:endParaRPr dirty="0"/>
          </a:p>
        </p:txBody>
      </p:sp>
      <p:sp>
        <p:nvSpPr>
          <p:cNvPr id="2447" name="Google Shape;2447;g9d5b340fd4_0_41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7"/>
        <p:cNvGrpSpPr/>
        <p:nvPr/>
      </p:nvGrpSpPr>
      <p:grpSpPr>
        <a:xfrm>
          <a:off x="0" y="0"/>
          <a:ext cx="0" cy="0"/>
          <a:chOff x="0" y="0"/>
          <a:chExt cx="0" cy="0"/>
        </a:xfrm>
      </p:grpSpPr>
      <p:sp>
        <p:nvSpPr>
          <p:cNvPr id="2198" name="Google Shape;2198;g9d5b340fd4_0_8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9" name="Google Shape;2199;g9d5b340fd4_0_8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1"/>
        <p:cNvGrpSpPr/>
        <p:nvPr/>
      </p:nvGrpSpPr>
      <p:grpSpPr>
        <a:xfrm>
          <a:off x="0" y="0"/>
          <a:ext cx="0" cy="0"/>
          <a:chOff x="0" y="0"/>
          <a:chExt cx="0" cy="0"/>
        </a:xfrm>
      </p:grpSpPr>
      <p:sp>
        <p:nvSpPr>
          <p:cNvPr id="2452" name="Google Shape;2452;g9d5b340fd4_0_41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3" name="Google Shape;2453;g9d5b340fd4_0_4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6"/>
        <p:cNvGrpSpPr/>
        <p:nvPr/>
      </p:nvGrpSpPr>
      <p:grpSpPr>
        <a:xfrm>
          <a:off x="0" y="0"/>
          <a:ext cx="0" cy="0"/>
          <a:chOff x="0" y="0"/>
          <a:chExt cx="0" cy="0"/>
        </a:xfrm>
      </p:grpSpPr>
      <p:sp>
        <p:nvSpPr>
          <p:cNvPr id="2457" name="Google Shape;2457;g9d5b340fd4_0_4191:notes"/>
          <p:cNvSpPr>
            <a:spLocks noGrp="1" noRot="1" noChangeAspect="1"/>
          </p:cNvSpPr>
          <p:nvPr>
            <p:ph type="sldImg" idx="2"/>
          </p:nvPr>
        </p:nvSpPr>
        <p:spPr>
          <a:xfrm>
            <a:off x="396875" y="692150"/>
            <a:ext cx="6156300" cy="3463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8" name="Google Shape;2458;g9d5b340fd4_0_41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https://www.youtube.com/watch?v=r47l4eUU1bc</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7"/>
        <p:cNvGrpSpPr/>
        <p:nvPr/>
      </p:nvGrpSpPr>
      <p:grpSpPr>
        <a:xfrm>
          <a:off x="0" y="0"/>
          <a:ext cx="0" cy="0"/>
          <a:chOff x="0" y="0"/>
          <a:chExt cx="0" cy="0"/>
        </a:xfrm>
      </p:grpSpPr>
      <p:sp>
        <p:nvSpPr>
          <p:cNvPr id="2468" name="Google Shape;2468;g9d5b340fd4_0_4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9" name="Google Shape;2469;g9d5b340fd4_0_42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*if you explain why you are concerned it is harder for your friend to dismiss your observations and just say all is ok if it’s not</a:t>
            </a:r>
            <a:endParaRPr/>
          </a:p>
          <a:p>
            <a:pPr marL="0" lvl="0" indent="0" algn="l" rtl="0">
              <a:lnSpc>
                <a:spcPct val="100000"/>
              </a:lnSpc>
              <a:spcBef>
                <a:spcPts val="0"/>
              </a:spcBef>
              <a:spcAft>
                <a:spcPts val="0"/>
              </a:spcAft>
              <a:buSzPts val="1400"/>
              <a:buNone/>
            </a:pPr>
            <a:r>
              <a:rPr lang="en"/>
              <a:t>** expressing concern by telling your friend you are concerned or worried about them is helpful in itself. It lets them know you are thinking about and supportive of them</a:t>
            </a:r>
            <a:endParaRPr/>
          </a:p>
          <a:p>
            <a:pPr marL="0" lvl="0" indent="0" algn="l" rtl="0">
              <a:lnSpc>
                <a:spcPct val="100000"/>
              </a:lnSpc>
              <a:spcBef>
                <a:spcPts val="0"/>
              </a:spcBef>
              <a:spcAft>
                <a:spcPts val="0"/>
              </a:spcAft>
              <a:buSzPts val="1400"/>
              <a:buNone/>
            </a:pPr>
            <a:r>
              <a:rPr lang="en"/>
              <a:t>*** if you are experiencing the need to be so helpful that you starting to compromise your own performance, health or safety, then this is probably a bigger problem than you can help with.</a:t>
            </a:r>
            <a:endParaRPr/>
          </a:p>
          <a:p>
            <a:pPr marL="0" lvl="0" indent="0" algn="l" rtl="0">
              <a:lnSpc>
                <a:spcPct val="100000"/>
              </a:lnSpc>
              <a:spcBef>
                <a:spcPts val="0"/>
              </a:spcBef>
              <a:spcAft>
                <a:spcPts val="0"/>
              </a:spcAft>
              <a:buSzPts val="1400"/>
              <a:buNone/>
            </a:pPr>
            <a:endParaRPr/>
          </a:p>
        </p:txBody>
      </p:sp>
      <p:sp>
        <p:nvSpPr>
          <p:cNvPr id="2470" name="Google Shape;2470;g9d5b340fd4_0_42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4"/>
        <p:cNvGrpSpPr/>
        <p:nvPr/>
      </p:nvGrpSpPr>
      <p:grpSpPr>
        <a:xfrm>
          <a:off x="0" y="0"/>
          <a:ext cx="0" cy="0"/>
          <a:chOff x="0" y="0"/>
          <a:chExt cx="0" cy="0"/>
        </a:xfrm>
      </p:grpSpPr>
      <p:sp>
        <p:nvSpPr>
          <p:cNvPr id="2475" name="Google Shape;2475;g9d5b340fd4_0_42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6" name="Google Shape;2476;g9d5b340fd4_0_42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477" name="Google Shape;2477;g9d5b340fd4_0_42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0"/>
        <p:cNvGrpSpPr/>
        <p:nvPr/>
      </p:nvGrpSpPr>
      <p:grpSpPr>
        <a:xfrm>
          <a:off x="0" y="0"/>
          <a:ext cx="0" cy="0"/>
          <a:chOff x="0" y="0"/>
          <a:chExt cx="0" cy="0"/>
        </a:xfrm>
      </p:grpSpPr>
      <p:sp>
        <p:nvSpPr>
          <p:cNvPr id="2491" name="Google Shape;2491;g9d5b340fd4_0_42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2" name="Google Shape;2492;g9d5b340fd4_0_4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6"/>
        <p:cNvGrpSpPr/>
        <p:nvPr/>
      </p:nvGrpSpPr>
      <p:grpSpPr>
        <a:xfrm>
          <a:off x="0" y="0"/>
          <a:ext cx="0" cy="0"/>
          <a:chOff x="0" y="0"/>
          <a:chExt cx="0" cy="0"/>
        </a:xfrm>
      </p:grpSpPr>
      <p:sp>
        <p:nvSpPr>
          <p:cNvPr id="2497" name="Google Shape;2497;g9d5b340fd4_0_42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8" name="Google Shape;2498;g9d5b340fd4_0_4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8"/>
        <p:cNvGrpSpPr/>
        <p:nvPr/>
      </p:nvGrpSpPr>
      <p:grpSpPr>
        <a:xfrm>
          <a:off x="0" y="0"/>
          <a:ext cx="0" cy="0"/>
          <a:chOff x="0" y="0"/>
          <a:chExt cx="0" cy="0"/>
        </a:xfrm>
      </p:grpSpPr>
      <p:sp>
        <p:nvSpPr>
          <p:cNvPr id="2509" name="Google Shape;2509;g9d5b340fd4_0_4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0" name="Google Shape;2510;g9d5b340fd4_0_42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1" name="Google Shape;2511;g9d5b340fd4_0_42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5"/>
        <p:cNvGrpSpPr/>
        <p:nvPr/>
      </p:nvGrpSpPr>
      <p:grpSpPr>
        <a:xfrm>
          <a:off x="0" y="0"/>
          <a:ext cx="0" cy="0"/>
          <a:chOff x="0" y="0"/>
          <a:chExt cx="0" cy="0"/>
        </a:xfrm>
      </p:grpSpPr>
      <p:sp>
        <p:nvSpPr>
          <p:cNvPr id="2516" name="Google Shape;2516;g9d5b340fd4_0_42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17" name="Google Shape;2517;g9d5b340fd4_0_42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41653" lvl="0" indent="-165453" algn="l" rtl="0">
              <a:lnSpc>
                <a:spcPct val="100000"/>
              </a:lnSpc>
              <a:spcBef>
                <a:spcPts val="0"/>
              </a:spcBef>
              <a:spcAft>
                <a:spcPts val="0"/>
              </a:spcAft>
              <a:buClr>
                <a:schemeClr val="dk1"/>
              </a:buClr>
              <a:buSzPts val="1200"/>
              <a:buFont typeface="Calibri"/>
              <a:buNone/>
            </a:pPr>
            <a:endParaRPr/>
          </a:p>
        </p:txBody>
      </p:sp>
      <p:sp>
        <p:nvSpPr>
          <p:cNvPr id="2518" name="Google Shape;2518;g9d5b340fd4_0_42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2"/>
        <p:cNvGrpSpPr/>
        <p:nvPr/>
      </p:nvGrpSpPr>
      <p:grpSpPr>
        <a:xfrm>
          <a:off x="0" y="0"/>
          <a:ext cx="0" cy="0"/>
          <a:chOff x="0" y="0"/>
          <a:chExt cx="0" cy="0"/>
        </a:xfrm>
      </p:grpSpPr>
      <p:sp>
        <p:nvSpPr>
          <p:cNvPr id="2523" name="Google Shape;2523;g9d5b340fd4_0_42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4" name="Google Shape;2524;g9d5b340fd4_0_4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8"/>
        <p:cNvGrpSpPr/>
        <p:nvPr/>
      </p:nvGrpSpPr>
      <p:grpSpPr>
        <a:xfrm>
          <a:off x="0" y="0"/>
          <a:ext cx="0" cy="0"/>
          <a:chOff x="0" y="0"/>
          <a:chExt cx="0" cy="0"/>
        </a:xfrm>
      </p:grpSpPr>
      <p:sp>
        <p:nvSpPr>
          <p:cNvPr id="2529" name="Google Shape;2529;g9d5b340fd4_0_4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0" name="Google Shape;2530;g9d5b340fd4_0_42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2531" name="Google Shape;2531;g9d5b340fd4_0_42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5"/>
        <p:cNvGrpSpPr/>
        <p:nvPr/>
      </p:nvGrpSpPr>
      <p:grpSpPr>
        <a:xfrm>
          <a:off x="0" y="0"/>
          <a:ext cx="0" cy="0"/>
          <a:chOff x="0" y="0"/>
          <a:chExt cx="0" cy="0"/>
        </a:xfrm>
      </p:grpSpPr>
      <p:sp>
        <p:nvSpPr>
          <p:cNvPr id="2176" name="Google Shape;2176;g9d5b340fd4_0_8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Pikes set the standard for integrity, intellect and high moral character.</a:t>
            </a:r>
            <a:endParaRPr/>
          </a:p>
        </p:txBody>
      </p:sp>
      <p:sp>
        <p:nvSpPr>
          <p:cNvPr id="2177" name="Google Shape;2177;g9d5b340fd4_0_8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6"/>
        <p:cNvGrpSpPr/>
        <p:nvPr/>
      </p:nvGrpSpPr>
      <p:grpSpPr>
        <a:xfrm>
          <a:off x="0" y="0"/>
          <a:ext cx="0" cy="0"/>
          <a:chOff x="0" y="0"/>
          <a:chExt cx="0" cy="0"/>
        </a:xfrm>
      </p:grpSpPr>
      <p:sp>
        <p:nvSpPr>
          <p:cNvPr id="2537" name="Google Shape;2537;g9d5b340fd4_0_4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8" name="Google Shape;2538;g9d5b340fd4_0_42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Note about medical amnesty policies: most campuses have a policy where they lower or remove disciplinary sanctions if you get help or help a friend in crisis because of alcohol or drugs</a:t>
            </a:r>
            <a:endParaRPr/>
          </a:p>
          <a:p>
            <a:pPr marL="0" lvl="0" indent="0" algn="l" rtl="0">
              <a:lnSpc>
                <a:spcPct val="100000"/>
              </a:lnSpc>
              <a:spcBef>
                <a:spcPts val="0"/>
              </a:spcBef>
              <a:spcAft>
                <a:spcPts val="0"/>
              </a:spcAft>
              <a:buSzPts val="1400"/>
              <a:buNone/>
            </a:pPr>
            <a:endParaRPr/>
          </a:p>
        </p:txBody>
      </p:sp>
      <p:sp>
        <p:nvSpPr>
          <p:cNvPr id="2539" name="Google Shape;2539;g9d5b340fd4_0_42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5b340fd4_0_4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5" name="Google Shape;2545;g9d5b340fd4_0_42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
              <a:t>If doing this live, ask the following questions: </a:t>
            </a:r>
            <a:endParaRPr/>
          </a:p>
          <a:p>
            <a:pPr marL="457200" lvl="0" indent="-228600" algn="l" rtl="0">
              <a:lnSpc>
                <a:spcPct val="100000"/>
              </a:lnSpc>
              <a:spcBef>
                <a:spcPts val="0"/>
              </a:spcBef>
              <a:spcAft>
                <a:spcPts val="0"/>
              </a:spcAft>
              <a:buSzPts val="1400"/>
              <a:buFont typeface="Arial"/>
              <a:buChar char="•"/>
            </a:pPr>
            <a:r>
              <a:rPr lang="en"/>
              <a:t>Share something new that you learned about suicide. </a:t>
            </a:r>
            <a:endParaRPr/>
          </a:p>
          <a:p>
            <a:pPr marL="457200" lvl="0" indent="-228600" algn="l" rtl="0">
              <a:lnSpc>
                <a:spcPct val="100000"/>
              </a:lnSpc>
              <a:spcBef>
                <a:spcPts val="0"/>
              </a:spcBef>
              <a:spcAft>
                <a:spcPts val="0"/>
              </a:spcAft>
              <a:buSzPts val="1400"/>
              <a:buFont typeface="Arial"/>
              <a:buChar char="•"/>
            </a:pPr>
            <a:r>
              <a:rPr lang="en"/>
              <a:t>What is an example of something you can say to someone who you suspect is struggling with mental health? </a:t>
            </a:r>
            <a:endParaRPr/>
          </a:p>
          <a:p>
            <a:pPr marL="457200" lvl="0" indent="-228600" algn="l" rtl="0">
              <a:lnSpc>
                <a:spcPct val="100000"/>
              </a:lnSpc>
              <a:spcBef>
                <a:spcPts val="0"/>
              </a:spcBef>
              <a:spcAft>
                <a:spcPts val="0"/>
              </a:spcAft>
              <a:buSzPts val="1400"/>
              <a:buFont typeface="Arial"/>
              <a:buChar char="•"/>
            </a:pPr>
            <a:r>
              <a:rPr lang="en"/>
              <a:t>What is/are the benefit(s) from reaching out to someone when you suspect they are struggling with mental health? </a:t>
            </a:r>
            <a:endParaRPr/>
          </a:p>
        </p:txBody>
      </p:sp>
      <p:sp>
        <p:nvSpPr>
          <p:cNvPr id="2546" name="Google Shape;2546;g9d5b340fd4_0_42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9d5b340fd4_0_427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2" name="Google Shape;2552;g9d5b340fd4_0_42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9d5b340fd4_0_4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7" name="Google Shape;2557;g9d5b340fd4_0_42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8" name="Google Shape;2558;g9d5b340fd4_0_42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44</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2"/>
        <p:cNvGrpSpPr/>
        <p:nvPr/>
      </p:nvGrpSpPr>
      <p:grpSpPr>
        <a:xfrm>
          <a:off x="0" y="0"/>
          <a:ext cx="0" cy="0"/>
          <a:chOff x="0" y="0"/>
          <a:chExt cx="0" cy="0"/>
        </a:xfrm>
      </p:grpSpPr>
      <p:sp>
        <p:nvSpPr>
          <p:cNvPr id="2563" name="Google Shape;2563;g9d5b340fd4_0_42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4" name="Google Shape;2564;g9d5b340fd4_0_4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p:cNvGrpSpPr/>
        <p:nvPr/>
      </p:nvGrpSpPr>
      <p:grpSpPr>
        <a:xfrm>
          <a:off x="0" y="0"/>
          <a:ext cx="0" cy="0"/>
          <a:chOff x="0" y="0"/>
          <a:chExt cx="0" cy="0"/>
        </a:xfrm>
      </p:grpSpPr>
      <p:sp>
        <p:nvSpPr>
          <p:cNvPr id="2571" name="Google Shape;2571;g9e7674af55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2" name="Google Shape;2572;g9e7674af5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3"/>
        <p:cNvGrpSpPr/>
        <p:nvPr/>
      </p:nvGrpSpPr>
      <p:grpSpPr>
        <a:xfrm>
          <a:off x="0" y="0"/>
          <a:ext cx="0" cy="0"/>
          <a:chOff x="0" y="0"/>
          <a:chExt cx="0" cy="0"/>
        </a:xfrm>
      </p:grpSpPr>
      <p:sp>
        <p:nvSpPr>
          <p:cNvPr id="2584" name="Google Shape;2584;g9d5b340fd4_0_4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5" name="Google Shape;2585;g9d5b340fd4_0_43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Font typeface="Arial"/>
              <a:buChar char="•"/>
            </a:pPr>
            <a:r>
              <a:rPr lang="en"/>
              <a:t>Think about a time you experienced a serious problem or a crisis. What were your thoughts and feelings during this time? Think about what you did, how you acted to deal with the problem or crisis. Was what you did helpful or unhelpful? Were others helpful? What about what they did helped and what didn’t? </a:t>
            </a:r>
            <a:endParaRPr/>
          </a:p>
        </p:txBody>
      </p:sp>
      <p:sp>
        <p:nvSpPr>
          <p:cNvPr id="2586" name="Google Shape;2586;g9d5b340fd4_0_43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8AFE6F-C360-433D-8972-CD92FB5ED7F3}" type="slidenum">
              <a:rPr lang="en-US" smtClean="0"/>
              <a:pPr>
                <a:defRPr/>
              </a:pPr>
              <a:t>48</a:t>
            </a:fld>
            <a:endParaRPr lang="en-US"/>
          </a:p>
        </p:txBody>
      </p:sp>
    </p:spTree>
    <p:extLst>
      <p:ext uri="{BB962C8B-B14F-4D97-AF65-F5344CB8AC3E}">
        <p14:creationId xmlns:p14="http://schemas.microsoft.com/office/powerpoint/2010/main" val="2047848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3"/>
        <p:cNvGrpSpPr/>
        <p:nvPr/>
      </p:nvGrpSpPr>
      <p:grpSpPr>
        <a:xfrm>
          <a:off x="0" y="0"/>
          <a:ext cx="0" cy="0"/>
          <a:chOff x="0" y="0"/>
          <a:chExt cx="0" cy="0"/>
        </a:xfrm>
      </p:grpSpPr>
      <p:sp>
        <p:nvSpPr>
          <p:cNvPr id="2184" name="Google Shape;2184;g9d5b340fd4_0_8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5" name="Google Shape;2185;g9d5b340fd4_0_8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9d5b340fd4_0_39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0" name="Google Shape;2220;g9d5b340fd4_0_39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221" name="Google Shape;2221;g9d5b340fd4_0_39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g9d5b340fd4_0_39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7" name="Google Shape;2227;g9d5b340fd4_0_39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1"/>
        <p:cNvGrpSpPr/>
        <p:nvPr/>
      </p:nvGrpSpPr>
      <p:grpSpPr>
        <a:xfrm>
          <a:off x="0" y="0"/>
          <a:ext cx="0" cy="0"/>
          <a:chOff x="0" y="0"/>
          <a:chExt cx="0" cy="0"/>
        </a:xfrm>
      </p:grpSpPr>
      <p:sp>
        <p:nvSpPr>
          <p:cNvPr id="2232" name="Google Shape;2232;g9d5b340fd4_0_39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3" name="Google Shape;2233;g9d5b340fd4_0_39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4" name="Google Shape;2234;g9d5b340fd4_0_39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9"/>
        <p:cNvGrpSpPr/>
        <p:nvPr/>
      </p:nvGrpSpPr>
      <p:grpSpPr>
        <a:xfrm>
          <a:off x="0" y="0"/>
          <a:ext cx="0" cy="0"/>
          <a:chOff x="0" y="0"/>
          <a:chExt cx="0" cy="0"/>
        </a:xfrm>
      </p:grpSpPr>
      <p:sp>
        <p:nvSpPr>
          <p:cNvPr id="2240" name="Google Shape;2240;g9d5b340fd4_0_40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1" name="Google Shape;2241;g9d5b340fd4_0_40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a:t>Source: </a:t>
            </a:r>
            <a:r>
              <a:rPr lang="en" sz="1200" u="sng">
                <a:solidFill>
                  <a:schemeClr val="hlink"/>
                </a:solidFill>
                <a:hlinkClick r:id="rId3"/>
              </a:rPr>
              <a:t>https://www.acha.org/documents/ncha/NCHA-III_Fall_2019_Undergraduate_Reference_Group_Executive_Summary.pdf</a:t>
            </a:r>
            <a:endParaRPr sz="1200"/>
          </a:p>
        </p:txBody>
      </p:sp>
      <p:sp>
        <p:nvSpPr>
          <p:cNvPr id="2242" name="Google Shape;2242;g9d5b340fd4_0_40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jp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jp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0.jp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jp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jp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0.jp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jp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0.jp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jp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jp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3.jp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3.jp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3.jp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3.jp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3.jp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3.jp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3.jp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3.jp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jp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jp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0.jp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jp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jp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0.jp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jp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0.jp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jp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jpg"/><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jp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0.jp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jp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jp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0.jp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jp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0.jp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jp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jpg"/><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7.pn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jpg"/><Relationship Id="rId1" Type="http://schemas.openxmlformats.org/officeDocument/2006/relationships/slideMaster" Target="../slideMasters/slideMaster9.xml"/><Relationship Id="rId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0.jpg"/><Relationship Id="rId1" Type="http://schemas.openxmlformats.org/officeDocument/2006/relationships/slideMaster" Target="../slideMasters/slideMaster9.xml"/><Relationship Id="rId4" Type="http://schemas.openxmlformats.org/officeDocument/2006/relationships/image" Target="../media/image17.pn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jpg"/><Relationship Id="rId1" Type="http://schemas.openxmlformats.org/officeDocument/2006/relationships/slideMaster" Target="../slideMasters/slideMaster9.xml"/><Relationship Id="rId4" Type="http://schemas.openxmlformats.org/officeDocument/2006/relationships/image" Target="../media/image17.pn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jpg"/><Relationship Id="rId1" Type="http://schemas.openxmlformats.org/officeDocument/2006/relationships/slideMaster" Target="../slideMasters/slideMaster9.xml"/><Relationship Id="rId4" Type="http://schemas.openxmlformats.org/officeDocument/2006/relationships/image" Target="../media/image17.pn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0.jpg"/><Relationship Id="rId1" Type="http://schemas.openxmlformats.org/officeDocument/2006/relationships/slideMaster" Target="../slideMasters/slideMaster9.xml"/><Relationship Id="rId4" Type="http://schemas.openxmlformats.org/officeDocument/2006/relationships/image" Target="../media/image17.pn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jpg"/><Relationship Id="rId1" Type="http://schemas.openxmlformats.org/officeDocument/2006/relationships/slideMaster" Target="../slideMasters/slideMaster9.xml"/><Relationship Id="rId4" Type="http://schemas.openxmlformats.org/officeDocument/2006/relationships/image" Target="../media/image17.pn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0.jpg"/><Relationship Id="rId1" Type="http://schemas.openxmlformats.org/officeDocument/2006/relationships/slideMaster" Target="../slideMasters/slideMaster9.xml"/><Relationship Id="rId4" Type="http://schemas.openxmlformats.org/officeDocument/2006/relationships/image" Target="../media/image17.pn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jpg"/><Relationship Id="rId1" Type="http://schemas.openxmlformats.org/officeDocument/2006/relationships/slideMaster" Target="../slideMasters/slideMaster9.xml"/><Relationship Id="rId4" Type="http://schemas.openxmlformats.org/officeDocument/2006/relationships/image" Target="../media/image17.png"/></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jp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0.jp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jp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jp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0.jp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jp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0.jp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jp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3" name="Google Shape;53;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5"/>
        <p:cNvGrpSpPr/>
        <p:nvPr/>
      </p:nvGrpSpPr>
      <p:grpSpPr>
        <a:xfrm>
          <a:off x="0" y="0"/>
          <a:ext cx="0" cy="0"/>
          <a:chOff x="0" y="0"/>
          <a:chExt cx="0" cy="0"/>
        </a:xfrm>
      </p:grpSpPr>
      <p:sp>
        <p:nvSpPr>
          <p:cNvPr id="106" name="Google Shape;106;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7" name="Google Shape;107;p2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8" name="Google Shape;108;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9" name="Google Shape;109;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0" name="Google Shape;110;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Lwhite_Shield_Transition">
  <p:cSld name="Lwhite_Shield_Transition">
    <p:spTree>
      <p:nvGrpSpPr>
        <p:cNvPr id="1" name="Shape 567"/>
        <p:cNvGrpSpPr/>
        <p:nvPr/>
      </p:nvGrpSpPr>
      <p:grpSpPr>
        <a:xfrm>
          <a:off x="0" y="0"/>
          <a:ext cx="0" cy="0"/>
          <a:chOff x="0" y="0"/>
          <a:chExt cx="0" cy="0"/>
        </a:xfrm>
      </p:grpSpPr>
      <p:sp>
        <p:nvSpPr>
          <p:cNvPr id="568" name="Google Shape;568;p115"/>
          <p:cNvSpPr txBox="1">
            <a:spLocks noGrp="1"/>
          </p:cNvSpPr>
          <p:nvPr>
            <p:ph type="ctrTitle"/>
          </p:nvPr>
        </p:nvSpPr>
        <p:spPr>
          <a:xfrm>
            <a:off x="4912519" y="842963"/>
            <a:ext cx="3991200" cy="3252900"/>
          </a:xfrm>
          <a:prstGeom prst="rect">
            <a:avLst/>
          </a:prstGeom>
          <a:noFill/>
          <a:ln>
            <a:noFill/>
          </a:ln>
        </p:spPr>
        <p:txBody>
          <a:bodyPr spcFirstLastPara="1" wrap="square" lIns="68575" tIns="34275" rIns="68575" bIns="34275" anchor="ctr" anchorCtr="0">
            <a:noAutofit/>
          </a:bodyPr>
          <a:lstStyle>
            <a:lvl1pPr lvl="0" algn="l" rtl="0">
              <a:lnSpc>
                <a:spcPct val="80000"/>
              </a:lnSpc>
              <a:spcBef>
                <a:spcPts val="0"/>
              </a:spcBef>
              <a:spcAft>
                <a:spcPts val="0"/>
              </a:spcAft>
              <a:buClr>
                <a:schemeClr val="dk2"/>
              </a:buClr>
              <a:buSzPts val="7200"/>
              <a:buFont typeface="Source Sans Pro"/>
              <a:buNone/>
              <a:defRPr sz="7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69" name="Google Shape;569;p115"/>
          <p:cNvSpPr>
            <a:spLocks noGrp="1"/>
          </p:cNvSpPr>
          <p:nvPr>
            <p:ph type="pic" idx="2"/>
          </p:nvPr>
        </p:nvSpPr>
        <p:spPr>
          <a:xfrm>
            <a:off x="586364" y="581260"/>
            <a:ext cx="3739800" cy="4013400"/>
          </a:xfrm>
          <a:prstGeom prst="rect">
            <a:avLst/>
          </a:prstGeom>
          <a:solidFill>
            <a:srgbClr val="F2F2F2"/>
          </a:solid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accent1"/>
              </a:buClr>
              <a:buSzPts val="1700"/>
              <a:buFont typeface="Arial"/>
              <a:buChar char="•"/>
              <a:defRPr sz="1700" b="0" i="0" u="none" strike="noStrike" cap="none">
                <a:solidFill>
                  <a:schemeClr val="dk2"/>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accent1"/>
              </a:buClr>
              <a:buSzPts val="1500"/>
              <a:buFont typeface="Helvetica Neue"/>
              <a:buChar char="–"/>
              <a:defRPr sz="1500" b="0" i="0" u="none" strike="noStrike" cap="none">
                <a:solidFill>
                  <a:schemeClr val="dk2"/>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2"/>
              </a:buClr>
              <a:buSzPts val="1500"/>
              <a:buFont typeface="Arial"/>
              <a:buChar char="•"/>
              <a:defRPr sz="1500" b="0" i="0" u="none" strike="noStrike" cap="none">
                <a:solidFill>
                  <a:schemeClr val="dk2"/>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2"/>
              </a:buClr>
              <a:buSzPts val="1500"/>
              <a:buFont typeface="Helvetica Neue"/>
              <a:buChar char="–"/>
              <a:defRPr sz="1500" b="0" i="0" u="none" strike="noStrike" cap="none">
                <a:solidFill>
                  <a:schemeClr val="dk2"/>
                </a:solidFill>
                <a:latin typeface="Source Sans Pro"/>
                <a:ea typeface="Source Sans Pro"/>
                <a:cs typeface="Source Sans Pro"/>
                <a:sym typeface="Source Sans Pro"/>
              </a:defRPr>
            </a:lvl4pPr>
            <a:lvl5pPr marR="0" lvl="4" algn="l" rtl="0">
              <a:lnSpc>
                <a:spcPct val="90000"/>
              </a:lnSpc>
              <a:spcBef>
                <a:spcPts val="400"/>
              </a:spcBef>
              <a:spcAft>
                <a:spcPts val="0"/>
              </a:spcAft>
              <a:buClr>
                <a:srgbClr val="B1B1B4"/>
              </a:buClr>
              <a:buSzPts val="1500"/>
              <a:buFont typeface="Arial"/>
              <a:buChar char="•"/>
              <a:defRPr sz="1500" b="0" i="0" u="none" strike="noStrike" cap="none">
                <a:solidFill>
                  <a:schemeClr val="dk2"/>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9pPr>
          </a:lstStyle>
          <a:p>
            <a:endParaRPr/>
          </a:p>
        </p:txBody>
      </p:sp>
      <p:pic>
        <p:nvPicPr>
          <p:cNvPr id="570" name="Google Shape;570;p115"/>
          <p:cNvPicPr preferRelativeResize="0"/>
          <p:nvPr/>
        </p:nvPicPr>
        <p:blipFill rotWithShape="1">
          <a:blip r:embed="rId2">
            <a:alphaModFix/>
          </a:blip>
          <a:srcRect/>
          <a:stretch/>
        </p:blipFill>
        <p:spPr>
          <a:xfrm>
            <a:off x="341431" y="4784113"/>
            <a:ext cx="387893" cy="182206"/>
          </a:xfrm>
          <a:prstGeom prst="rect">
            <a:avLst/>
          </a:prstGeom>
          <a:noFill/>
          <a:ln>
            <a:noFill/>
          </a:ln>
        </p:spPr>
      </p:pic>
      <p:sp>
        <p:nvSpPr>
          <p:cNvPr id="571" name="Google Shape;571;p115"/>
          <p:cNvSpPr txBox="1">
            <a:spLocks noGrp="1"/>
          </p:cNvSpPr>
          <p:nvPr>
            <p:ph type="sldNum" idx="12"/>
          </p:nvPr>
        </p:nvSpPr>
        <p:spPr>
          <a:xfrm>
            <a:off x="6767513" y="4767268"/>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4_Section Header">
  <p:cSld name="14_Section Header">
    <p:spTree>
      <p:nvGrpSpPr>
        <p:cNvPr id="1" name="Shape 578"/>
        <p:cNvGrpSpPr/>
        <p:nvPr/>
      </p:nvGrpSpPr>
      <p:grpSpPr>
        <a:xfrm>
          <a:off x="0" y="0"/>
          <a:ext cx="0" cy="0"/>
          <a:chOff x="0" y="0"/>
          <a:chExt cx="0" cy="0"/>
        </a:xfrm>
      </p:grpSpPr>
      <p:sp>
        <p:nvSpPr>
          <p:cNvPr id="579" name="Google Shape;579;p117"/>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580" name="Google Shape;580;p117"/>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2"/>
              </a:buClr>
              <a:buSzPts val="3800"/>
              <a:buFont typeface="Source Sans Pro"/>
              <a:buNone/>
              <a:defRPr sz="3800">
                <a:solidFill>
                  <a:schemeClr val="accen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81" name="Google Shape;581;p117"/>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2"/>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582" name="Google Shape;582;p117"/>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583" name="Google Shape;583;p117"/>
          <p:cNvPicPr preferRelativeResize="0"/>
          <p:nvPr/>
        </p:nvPicPr>
        <p:blipFill rotWithShape="1">
          <a:blip r:embed="rId2">
            <a:alphaModFix/>
          </a:blip>
          <a:srcRect/>
          <a:stretch/>
        </p:blipFill>
        <p:spPr>
          <a:xfrm>
            <a:off x="497205" y="571500"/>
            <a:ext cx="3717719" cy="4000500"/>
          </a:xfrm>
          <a:prstGeom prst="rect">
            <a:avLst/>
          </a:prstGeom>
          <a:noFill/>
          <a:ln>
            <a:noFill/>
          </a:ln>
        </p:spPr>
      </p:pic>
      <p:pic>
        <p:nvPicPr>
          <p:cNvPr id="584" name="Google Shape;584;p117"/>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5"/>
        <p:cNvGrpSpPr/>
        <p:nvPr/>
      </p:nvGrpSpPr>
      <p:grpSpPr>
        <a:xfrm>
          <a:off x="0" y="0"/>
          <a:ext cx="0" cy="0"/>
          <a:chOff x="0" y="0"/>
          <a:chExt cx="0" cy="0"/>
        </a:xfrm>
      </p:grpSpPr>
      <p:sp>
        <p:nvSpPr>
          <p:cNvPr id="586" name="Google Shape;586;p118"/>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4500"/>
              <a:buFont typeface="Source Sans Pro"/>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87" name="Google Shape;587;p118"/>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SzPts val="1800"/>
              <a:buNone/>
              <a:defRPr sz="1800"/>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8"/>
        <p:cNvGrpSpPr/>
        <p:nvPr/>
      </p:nvGrpSpPr>
      <p:grpSpPr>
        <a:xfrm>
          <a:off x="0" y="0"/>
          <a:ext cx="0" cy="0"/>
          <a:chOff x="0" y="0"/>
          <a:chExt cx="0" cy="0"/>
        </a:xfrm>
      </p:grpSpPr>
      <p:pic>
        <p:nvPicPr>
          <p:cNvPr id="589" name="Google Shape;589;p11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90" name="Google Shape;590;p119"/>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91" name="Google Shape;591;p119"/>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592" name="Google Shape;592;p119"/>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spTree>
      <p:nvGrpSpPr>
        <p:cNvPr id="1" name="Shape 593"/>
        <p:cNvGrpSpPr/>
        <p:nvPr/>
      </p:nvGrpSpPr>
      <p:grpSpPr>
        <a:xfrm>
          <a:off x="0" y="0"/>
          <a:ext cx="0" cy="0"/>
          <a:chOff x="0" y="0"/>
          <a:chExt cx="0" cy="0"/>
        </a:xfrm>
      </p:grpSpPr>
      <p:sp>
        <p:nvSpPr>
          <p:cNvPr id="594" name="Google Shape;594;p120"/>
          <p:cNvSpPr/>
          <p:nvPr/>
        </p:nvSpPr>
        <p:spPr>
          <a:xfrm>
            <a:off x="0" y="0"/>
            <a:ext cx="9144000" cy="5143500"/>
          </a:xfrm>
          <a:prstGeom prst="rect">
            <a:avLst/>
          </a:prstGeom>
          <a:gradFill>
            <a:gsLst>
              <a:gs pos="0">
                <a:schemeClr val="lt1"/>
              </a:gs>
              <a:gs pos="100000">
                <a:srgbClr val="E5E5E5"/>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595" name="Google Shape;595;p120"/>
          <p:cNvSpPr txBox="1">
            <a:spLocks noGrp="1"/>
          </p:cNvSpPr>
          <p:nvPr>
            <p:ph type="ctrTitle"/>
          </p:nvPr>
        </p:nvSpPr>
        <p:spPr>
          <a:xfrm>
            <a:off x="4857750" y="1670539"/>
            <a:ext cx="4000500" cy="1503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400"/>
              <a:buFont typeface="Source Sans Pro"/>
              <a:buNone/>
              <a:defRPr sz="3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96" name="Google Shape;596;p120"/>
          <p:cNvSpPr txBox="1">
            <a:spLocks noGrp="1"/>
          </p:cNvSpPr>
          <p:nvPr>
            <p:ph type="subTitle" idx="1"/>
          </p:nvPr>
        </p:nvSpPr>
        <p:spPr>
          <a:xfrm>
            <a:off x="4857750" y="3429000"/>
            <a:ext cx="4000500" cy="1143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300">
                <a:solidFill>
                  <a:schemeClr val="accen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597" name="Google Shape;597;p120"/>
          <p:cNvPicPr preferRelativeResize="0"/>
          <p:nvPr/>
        </p:nvPicPr>
        <p:blipFill rotWithShape="1">
          <a:blip r:embed="rId2">
            <a:alphaModFix/>
          </a:blip>
          <a:srcRect/>
          <a:stretch/>
        </p:blipFill>
        <p:spPr>
          <a:xfrm>
            <a:off x="8286750" y="287286"/>
            <a:ext cx="530086" cy="571502"/>
          </a:xfrm>
          <a:prstGeom prst="rect">
            <a:avLst/>
          </a:prstGeom>
          <a:noFill/>
          <a:ln>
            <a:noFill/>
          </a:ln>
        </p:spPr>
      </p:pic>
      <p:pic>
        <p:nvPicPr>
          <p:cNvPr id="598" name="Google Shape;598;p120"/>
          <p:cNvPicPr preferRelativeResize="0"/>
          <p:nvPr/>
        </p:nvPicPr>
        <p:blipFill rotWithShape="1">
          <a:blip r:embed="rId3">
            <a:alphaModFix/>
          </a:blip>
          <a:srcRect/>
          <a:stretch/>
        </p:blipFill>
        <p:spPr>
          <a:xfrm>
            <a:off x="0" y="692447"/>
            <a:ext cx="3430979" cy="4451053"/>
          </a:xfrm>
          <a:prstGeom prst="rect">
            <a:avLst/>
          </a:prstGeom>
          <a:noFill/>
          <a:ln>
            <a:noFill/>
          </a:ln>
        </p:spPr>
      </p:pic>
      <p:pic>
        <p:nvPicPr>
          <p:cNvPr id="599" name="Google Shape;599;p120"/>
          <p:cNvPicPr preferRelativeResize="0"/>
          <p:nvPr/>
        </p:nvPicPr>
        <p:blipFill rotWithShape="1">
          <a:blip r:embed="rId4">
            <a:alphaModFix/>
          </a:blip>
          <a:srcRect/>
          <a:stretch/>
        </p:blipFill>
        <p:spPr>
          <a:xfrm>
            <a:off x="0" y="0"/>
            <a:ext cx="4397376" cy="5143501"/>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600"/>
        <p:cNvGrpSpPr/>
        <p:nvPr/>
      </p:nvGrpSpPr>
      <p:grpSpPr>
        <a:xfrm>
          <a:off x="0" y="0"/>
          <a:ext cx="0" cy="0"/>
          <a:chOff x="0" y="0"/>
          <a:chExt cx="0" cy="0"/>
        </a:xfrm>
      </p:grpSpPr>
      <p:sp>
        <p:nvSpPr>
          <p:cNvPr id="601" name="Google Shape;601;p121"/>
          <p:cNvSpPr/>
          <p:nvPr/>
        </p:nvSpPr>
        <p:spPr>
          <a:xfrm>
            <a:off x="0" y="0"/>
            <a:ext cx="9144000" cy="5143500"/>
          </a:xfrm>
          <a:prstGeom prst="rect">
            <a:avLst/>
          </a:prstGeom>
          <a:gradFill>
            <a:gsLst>
              <a:gs pos="0">
                <a:schemeClr val="lt1"/>
              </a:gs>
              <a:gs pos="100000">
                <a:srgbClr val="E5E5E5"/>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pic>
        <p:nvPicPr>
          <p:cNvPr id="602" name="Google Shape;602;p121"/>
          <p:cNvPicPr preferRelativeResize="0"/>
          <p:nvPr/>
        </p:nvPicPr>
        <p:blipFill rotWithShape="1">
          <a:blip r:embed="rId2">
            <a:alphaModFix/>
          </a:blip>
          <a:srcRect/>
          <a:stretch/>
        </p:blipFill>
        <p:spPr>
          <a:xfrm>
            <a:off x="4572000" y="0"/>
            <a:ext cx="4572001" cy="5143500"/>
          </a:xfrm>
          <a:prstGeom prst="rect">
            <a:avLst/>
          </a:prstGeom>
          <a:noFill/>
          <a:ln>
            <a:noFill/>
          </a:ln>
        </p:spPr>
      </p:pic>
      <p:sp>
        <p:nvSpPr>
          <p:cNvPr id="603" name="Google Shape;603;p121"/>
          <p:cNvSpPr txBox="1">
            <a:spLocks noGrp="1"/>
          </p:cNvSpPr>
          <p:nvPr>
            <p:ph type="ctrTitle"/>
          </p:nvPr>
        </p:nvSpPr>
        <p:spPr>
          <a:xfrm>
            <a:off x="285750" y="1670539"/>
            <a:ext cx="4000500" cy="1503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400"/>
              <a:buFont typeface="Source Sans Pro"/>
              <a:buNone/>
              <a:defRPr sz="3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04" name="Google Shape;604;p121"/>
          <p:cNvSpPr txBox="1">
            <a:spLocks noGrp="1"/>
          </p:cNvSpPr>
          <p:nvPr>
            <p:ph type="subTitle" idx="1"/>
          </p:nvPr>
        </p:nvSpPr>
        <p:spPr>
          <a:xfrm>
            <a:off x="285750" y="3429000"/>
            <a:ext cx="4000500" cy="1143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300">
                <a:solidFill>
                  <a:schemeClr val="accen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605" name="Google Shape;605;p121"/>
          <p:cNvPicPr preferRelativeResize="0"/>
          <p:nvPr/>
        </p:nvPicPr>
        <p:blipFill rotWithShape="1">
          <a:blip r:embed="rId3">
            <a:alphaModFix/>
          </a:blip>
          <a:srcRect/>
          <a:stretch/>
        </p:blipFill>
        <p:spPr>
          <a:xfrm>
            <a:off x="3714750" y="287286"/>
            <a:ext cx="530086" cy="571502"/>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606"/>
        <p:cNvGrpSpPr/>
        <p:nvPr/>
      </p:nvGrpSpPr>
      <p:grpSpPr>
        <a:xfrm>
          <a:off x="0" y="0"/>
          <a:ext cx="0" cy="0"/>
          <a:chOff x="0" y="0"/>
          <a:chExt cx="0" cy="0"/>
        </a:xfrm>
      </p:grpSpPr>
      <p:sp>
        <p:nvSpPr>
          <p:cNvPr id="607" name="Google Shape;607;p122"/>
          <p:cNvSpPr/>
          <p:nvPr/>
        </p:nvSpPr>
        <p:spPr>
          <a:xfrm>
            <a:off x="0" y="0"/>
            <a:ext cx="9144000" cy="5143500"/>
          </a:xfrm>
          <a:prstGeom prst="rect">
            <a:avLst/>
          </a:prstGeom>
          <a:gradFill>
            <a:gsLst>
              <a:gs pos="0">
                <a:schemeClr val="lt1"/>
              </a:gs>
              <a:gs pos="100000">
                <a:srgbClr val="E5E5E5"/>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608" name="Google Shape;608;p122"/>
          <p:cNvSpPr txBox="1">
            <a:spLocks noGrp="1"/>
          </p:cNvSpPr>
          <p:nvPr>
            <p:ph type="ctrTitle"/>
          </p:nvPr>
        </p:nvSpPr>
        <p:spPr>
          <a:xfrm>
            <a:off x="4857750" y="1670539"/>
            <a:ext cx="4000500" cy="1503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400"/>
              <a:buFont typeface="Source Sans Pro"/>
              <a:buNone/>
              <a:defRPr sz="3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09" name="Google Shape;609;p122"/>
          <p:cNvSpPr txBox="1">
            <a:spLocks noGrp="1"/>
          </p:cNvSpPr>
          <p:nvPr>
            <p:ph type="subTitle" idx="1"/>
          </p:nvPr>
        </p:nvSpPr>
        <p:spPr>
          <a:xfrm>
            <a:off x="4857750" y="3429000"/>
            <a:ext cx="4000500" cy="1143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300">
                <a:solidFill>
                  <a:schemeClr val="accen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10" name="Google Shape;610;p122"/>
          <p:cNvSpPr/>
          <p:nvPr/>
        </p:nvSpPr>
        <p:spPr>
          <a:xfrm>
            <a:off x="0" y="852853"/>
            <a:ext cx="3143100" cy="4286100"/>
          </a:xfrm>
          <a:prstGeom prst="rect">
            <a:avLst/>
          </a:prstGeom>
          <a:solidFill>
            <a:schemeClr val="accent1"/>
          </a:solidFill>
          <a:ln w="12700" cap="flat" cmpd="sng">
            <a:solidFill>
              <a:srgbClr val="007BA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pic>
        <p:nvPicPr>
          <p:cNvPr id="611" name="Google Shape;611;p122"/>
          <p:cNvPicPr preferRelativeResize="0"/>
          <p:nvPr/>
        </p:nvPicPr>
        <p:blipFill rotWithShape="1">
          <a:blip r:embed="rId2">
            <a:alphaModFix/>
          </a:blip>
          <a:srcRect/>
          <a:stretch/>
        </p:blipFill>
        <p:spPr>
          <a:xfrm>
            <a:off x="8286750" y="287286"/>
            <a:ext cx="530086" cy="571502"/>
          </a:xfrm>
          <a:prstGeom prst="rect">
            <a:avLst/>
          </a:prstGeom>
          <a:noFill/>
          <a:ln>
            <a:noFill/>
          </a:ln>
        </p:spPr>
      </p:pic>
      <p:pic>
        <p:nvPicPr>
          <p:cNvPr id="612" name="Google Shape;612;p122"/>
          <p:cNvPicPr preferRelativeResize="0"/>
          <p:nvPr/>
        </p:nvPicPr>
        <p:blipFill rotWithShape="1">
          <a:blip r:embed="rId3">
            <a:alphaModFix/>
          </a:blip>
          <a:srcRect/>
          <a:stretch/>
        </p:blipFill>
        <p:spPr>
          <a:xfrm>
            <a:off x="0" y="0"/>
            <a:ext cx="4397376" cy="5143501"/>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13"/>
        <p:cNvGrpSpPr/>
        <p:nvPr/>
      </p:nvGrpSpPr>
      <p:grpSpPr>
        <a:xfrm>
          <a:off x="0" y="0"/>
          <a:ext cx="0" cy="0"/>
          <a:chOff x="0" y="0"/>
          <a:chExt cx="0" cy="0"/>
        </a:xfrm>
      </p:grpSpPr>
      <p:sp>
        <p:nvSpPr>
          <p:cNvPr id="614" name="Google Shape;614;p123"/>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15" name="Google Shape;615;p123"/>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Char char="•"/>
              <a:defRPr sz="1700"/>
            </a:lvl1pPr>
            <a:lvl2pPr marL="914400" lvl="1" indent="-323850" algn="l" rtl="0">
              <a:lnSpc>
                <a:spcPct val="90000"/>
              </a:lnSpc>
              <a:spcBef>
                <a:spcPts val="400"/>
              </a:spcBef>
              <a:spcAft>
                <a:spcPts val="0"/>
              </a:spcAft>
              <a:buSzPts val="1500"/>
              <a:buChar char="–"/>
              <a:defRPr sz="1500"/>
            </a:lvl2pPr>
            <a:lvl3pPr marL="1371600" lvl="2" indent="-323850" algn="l" rtl="0">
              <a:lnSpc>
                <a:spcPct val="90000"/>
              </a:lnSpc>
              <a:spcBef>
                <a:spcPts val="400"/>
              </a:spcBef>
              <a:spcAft>
                <a:spcPts val="0"/>
              </a:spcAft>
              <a:buSzPts val="1500"/>
              <a:buChar char="•"/>
              <a:defRPr sz="15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16" name="Google Shape;616;p123"/>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Numbered List">
  <p:cSld name="Title and Numbered List">
    <p:spTree>
      <p:nvGrpSpPr>
        <p:cNvPr id="1" name="Shape 617"/>
        <p:cNvGrpSpPr/>
        <p:nvPr/>
      </p:nvGrpSpPr>
      <p:grpSpPr>
        <a:xfrm>
          <a:off x="0" y="0"/>
          <a:ext cx="0" cy="0"/>
          <a:chOff x="0" y="0"/>
          <a:chExt cx="0" cy="0"/>
        </a:xfrm>
      </p:grpSpPr>
      <p:sp>
        <p:nvSpPr>
          <p:cNvPr id="618" name="Google Shape;618;p124"/>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19" name="Google Shape;619;p124"/>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Font typeface="Calibri"/>
              <a:buAutoNum type="arabicPeriod"/>
              <a:defRPr sz="1700"/>
            </a:lvl1pPr>
            <a:lvl2pPr marL="914400" lvl="1" indent="-323850" algn="l" rtl="0">
              <a:lnSpc>
                <a:spcPct val="90000"/>
              </a:lnSpc>
              <a:spcBef>
                <a:spcPts val="400"/>
              </a:spcBef>
              <a:spcAft>
                <a:spcPts val="0"/>
              </a:spcAft>
              <a:buSzPts val="1500"/>
              <a:buFont typeface="Calibri"/>
              <a:buAutoNum type="alphaLcPeriod"/>
              <a:defRPr sz="1500"/>
            </a:lvl2pPr>
            <a:lvl3pPr marL="1371600" lvl="2" indent="-323850" algn="l" rtl="0">
              <a:lnSpc>
                <a:spcPct val="90000"/>
              </a:lnSpc>
              <a:spcBef>
                <a:spcPts val="400"/>
              </a:spcBef>
              <a:spcAft>
                <a:spcPts val="0"/>
              </a:spcAft>
              <a:buClr>
                <a:schemeClr val="accent1"/>
              </a:buClr>
              <a:buSzPts val="1500"/>
              <a:buFont typeface="Calibri"/>
              <a:buAutoNum type="romanLcPeriod"/>
              <a:defRPr sz="1500"/>
            </a:lvl3pPr>
            <a:lvl4pPr marL="1828800" lvl="3" indent="-323850" algn="l" rtl="0">
              <a:lnSpc>
                <a:spcPct val="90000"/>
              </a:lnSpc>
              <a:spcBef>
                <a:spcPts val="400"/>
              </a:spcBef>
              <a:spcAft>
                <a:spcPts val="0"/>
              </a:spcAft>
              <a:buSzPts val="1500"/>
              <a:buFont typeface="Calibri"/>
              <a:buAutoNum type="arabicParenR"/>
              <a:defRPr sz="1500"/>
            </a:lvl4pPr>
            <a:lvl5pPr marL="2286000" lvl="4" indent="-323850" algn="l" rtl="0">
              <a:lnSpc>
                <a:spcPct val="90000"/>
              </a:lnSpc>
              <a:spcBef>
                <a:spcPts val="400"/>
              </a:spcBef>
              <a:spcAft>
                <a:spcPts val="0"/>
              </a:spcAft>
              <a:buClr>
                <a:schemeClr val="dk2"/>
              </a:buClr>
              <a:buSzPts val="1500"/>
              <a:buFont typeface="Calibri"/>
              <a:buAutoNum type="alphaLcParenR"/>
              <a:defRPr sz="15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20" name="Google Shape;620;p124"/>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2 Columns">
  <p:cSld name="Title and 2 Columns">
    <p:spTree>
      <p:nvGrpSpPr>
        <p:cNvPr id="1" name="Shape 621"/>
        <p:cNvGrpSpPr/>
        <p:nvPr/>
      </p:nvGrpSpPr>
      <p:grpSpPr>
        <a:xfrm>
          <a:off x="0" y="0"/>
          <a:ext cx="0" cy="0"/>
          <a:chOff x="0" y="0"/>
          <a:chExt cx="0" cy="0"/>
        </a:xfrm>
      </p:grpSpPr>
      <p:sp>
        <p:nvSpPr>
          <p:cNvPr id="622" name="Google Shape;622;p125"/>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23" name="Google Shape;623;p125"/>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Char char="•"/>
              <a:defRPr sz="1700"/>
            </a:lvl1pPr>
            <a:lvl2pPr marL="914400" lvl="1" indent="-323850" algn="l" rtl="0">
              <a:lnSpc>
                <a:spcPct val="90000"/>
              </a:lnSpc>
              <a:spcBef>
                <a:spcPts val="400"/>
              </a:spcBef>
              <a:spcAft>
                <a:spcPts val="0"/>
              </a:spcAft>
              <a:buSzPts val="1500"/>
              <a:buChar char="–"/>
              <a:defRPr sz="1500"/>
            </a:lvl2pPr>
            <a:lvl3pPr marL="1371600" lvl="2" indent="-323850" algn="l" rtl="0">
              <a:lnSpc>
                <a:spcPct val="90000"/>
              </a:lnSpc>
              <a:spcBef>
                <a:spcPts val="400"/>
              </a:spcBef>
              <a:spcAft>
                <a:spcPts val="0"/>
              </a:spcAft>
              <a:buSzPts val="1500"/>
              <a:buChar char="•"/>
              <a:defRPr sz="15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24" name="Google Shape;624;p125"/>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3" name="Google Shape;113;p2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4" name="Google Shape;114;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5" name="Google Shape;115;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6" name="Google Shape;116;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3 Columns">
  <p:cSld name="Title and 3 Columns">
    <p:spTree>
      <p:nvGrpSpPr>
        <p:cNvPr id="1" name="Shape 625"/>
        <p:cNvGrpSpPr/>
        <p:nvPr/>
      </p:nvGrpSpPr>
      <p:grpSpPr>
        <a:xfrm>
          <a:off x="0" y="0"/>
          <a:ext cx="0" cy="0"/>
          <a:chOff x="0" y="0"/>
          <a:chExt cx="0" cy="0"/>
        </a:xfrm>
      </p:grpSpPr>
      <p:sp>
        <p:nvSpPr>
          <p:cNvPr id="626" name="Google Shape;626;p126"/>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27" name="Google Shape;627;p126"/>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SzPts val="1500"/>
              <a:buChar char="•"/>
              <a:defRPr sz="1500"/>
            </a:lvl1pPr>
            <a:lvl2pPr marL="914400" lvl="1" indent="-311150" algn="l" rtl="0">
              <a:lnSpc>
                <a:spcPct val="90000"/>
              </a:lnSpc>
              <a:spcBef>
                <a:spcPts val="400"/>
              </a:spcBef>
              <a:spcAft>
                <a:spcPts val="0"/>
              </a:spcAft>
              <a:buSzPts val="1300"/>
              <a:buChar char="–"/>
              <a:defRPr sz="1300"/>
            </a:lvl2pPr>
            <a:lvl3pPr marL="1371600" lvl="2" indent="-311150" algn="l" rtl="0">
              <a:lnSpc>
                <a:spcPct val="90000"/>
              </a:lnSpc>
              <a:spcBef>
                <a:spcPts val="400"/>
              </a:spcBef>
              <a:spcAft>
                <a:spcPts val="0"/>
              </a:spcAft>
              <a:buSzPts val="1300"/>
              <a:buChar char="•"/>
              <a:defRPr sz="1300"/>
            </a:lvl3pPr>
            <a:lvl4pPr marL="1828800" lvl="3" indent="-311150" algn="l" rtl="0">
              <a:lnSpc>
                <a:spcPct val="90000"/>
              </a:lnSpc>
              <a:spcBef>
                <a:spcPts val="400"/>
              </a:spcBef>
              <a:spcAft>
                <a:spcPts val="0"/>
              </a:spcAft>
              <a:buSzPts val="1300"/>
              <a:buChar char="–"/>
              <a:defRPr sz="1300"/>
            </a:lvl4pPr>
            <a:lvl5pPr marL="2286000" lvl="4" indent="-311150" algn="l" rtl="0">
              <a:lnSpc>
                <a:spcPct val="90000"/>
              </a:lnSpc>
              <a:spcBef>
                <a:spcPts val="400"/>
              </a:spcBef>
              <a:spcAft>
                <a:spcPts val="0"/>
              </a:spcAft>
              <a:buSzPts val="1300"/>
              <a:buChar char="•"/>
              <a:defRPr sz="13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28" name="Google Shape;628;p126"/>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629"/>
        <p:cNvGrpSpPr/>
        <p:nvPr/>
      </p:nvGrpSpPr>
      <p:grpSpPr>
        <a:xfrm>
          <a:off x="0" y="0"/>
          <a:ext cx="0" cy="0"/>
          <a:chOff x="0" y="0"/>
          <a:chExt cx="0" cy="0"/>
        </a:xfrm>
      </p:grpSpPr>
      <p:pic>
        <p:nvPicPr>
          <p:cNvPr id="630" name="Google Shape;630;p12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31" name="Google Shape;631;p127"/>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32" name="Google Shape;632;p127"/>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633" name="Google Shape;633;p127"/>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634"/>
        <p:cNvGrpSpPr/>
        <p:nvPr/>
      </p:nvGrpSpPr>
      <p:grpSpPr>
        <a:xfrm>
          <a:off x="0" y="0"/>
          <a:ext cx="0" cy="0"/>
          <a:chOff x="0" y="0"/>
          <a:chExt cx="0" cy="0"/>
        </a:xfrm>
      </p:grpSpPr>
      <p:pic>
        <p:nvPicPr>
          <p:cNvPr id="635" name="Google Shape;635;p12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36" name="Google Shape;636;p128"/>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37" name="Google Shape;637;p128"/>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638" name="Google Shape;638;p128"/>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639"/>
        <p:cNvGrpSpPr/>
        <p:nvPr/>
      </p:nvGrpSpPr>
      <p:grpSpPr>
        <a:xfrm>
          <a:off x="0" y="0"/>
          <a:ext cx="0" cy="0"/>
          <a:chOff x="0" y="0"/>
          <a:chExt cx="0" cy="0"/>
        </a:xfrm>
      </p:grpSpPr>
      <p:pic>
        <p:nvPicPr>
          <p:cNvPr id="640" name="Google Shape;640;p12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41" name="Google Shape;641;p129"/>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42" name="Google Shape;642;p129"/>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643" name="Google Shape;643;p129"/>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644"/>
        <p:cNvGrpSpPr/>
        <p:nvPr/>
      </p:nvGrpSpPr>
      <p:grpSpPr>
        <a:xfrm>
          <a:off x="0" y="0"/>
          <a:ext cx="0" cy="0"/>
          <a:chOff x="0" y="0"/>
          <a:chExt cx="0" cy="0"/>
        </a:xfrm>
      </p:grpSpPr>
      <p:pic>
        <p:nvPicPr>
          <p:cNvPr id="645" name="Google Shape;645;p13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46" name="Google Shape;646;p130"/>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47" name="Google Shape;647;p130"/>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648" name="Google Shape;648;p130"/>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649"/>
        <p:cNvGrpSpPr/>
        <p:nvPr/>
      </p:nvGrpSpPr>
      <p:grpSpPr>
        <a:xfrm>
          <a:off x="0" y="0"/>
          <a:ext cx="0" cy="0"/>
          <a:chOff x="0" y="0"/>
          <a:chExt cx="0" cy="0"/>
        </a:xfrm>
      </p:grpSpPr>
      <p:pic>
        <p:nvPicPr>
          <p:cNvPr id="650" name="Google Shape;650;p13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51" name="Google Shape;651;p131"/>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52" name="Google Shape;652;p131"/>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653" name="Google Shape;653;p131"/>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9_Section Header">
  <p:cSld name="9_Section Header">
    <p:spTree>
      <p:nvGrpSpPr>
        <p:cNvPr id="1" name="Shape 654"/>
        <p:cNvGrpSpPr/>
        <p:nvPr/>
      </p:nvGrpSpPr>
      <p:grpSpPr>
        <a:xfrm>
          <a:off x="0" y="0"/>
          <a:ext cx="0" cy="0"/>
          <a:chOff x="0" y="0"/>
          <a:chExt cx="0" cy="0"/>
        </a:xfrm>
      </p:grpSpPr>
      <p:pic>
        <p:nvPicPr>
          <p:cNvPr id="655" name="Google Shape;655;p13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56" name="Google Shape;656;p132"/>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57" name="Google Shape;657;p132"/>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658" name="Google Shape;658;p132"/>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659"/>
        <p:cNvGrpSpPr/>
        <p:nvPr/>
      </p:nvGrpSpPr>
      <p:grpSpPr>
        <a:xfrm>
          <a:off x="0" y="0"/>
          <a:ext cx="0" cy="0"/>
          <a:chOff x="0" y="0"/>
          <a:chExt cx="0" cy="0"/>
        </a:xfrm>
      </p:grpSpPr>
      <p:pic>
        <p:nvPicPr>
          <p:cNvPr id="660" name="Google Shape;660;p13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61" name="Google Shape;661;p133"/>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62" name="Google Shape;662;p133"/>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663" name="Google Shape;663;p133"/>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16_Section Header">
  <p:cSld name="16_Section Header">
    <p:spTree>
      <p:nvGrpSpPr>
        <p:cNvPr id="1" name="Shape 664"/>
        <p:cNvGrpSpPr/>
        <p:nvPr/>
      </p:nvGrpSpPr>
      <p:grpSpPr>
        <a:xfrm>
          <a:off x="0" y="0"/>
          <a:ext cx="0" cy="0"/>
          <a:chOff x="0" y="0"/>
          <a:chExt cx="0" cy="0"/>
        </a:xfrm>
      </p:grpSpPr>
      <p:pic>
        <p:nvPicPr>
          <p:cNvPr id="665" name="Google Shape;665;p134"/>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666" name="Google Shape;666;p134"/>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67" name="Google Shape;667;p134"/>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68" name="Google Shape;668;p134"/>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669" name="Google Shape;669;p134"/>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17_Section Header">
  <p:cSld name="17_Section Header">
    <p:spTree>
      <p:nvGrpSpPr>
        <p:cNvPr id="1" name="Shape 670"/>
        <p:cNvGrpSpPr/>
        <p:nvPr/>
      </p:nvGrpSpPr>
      <p:grpSpPr>
        <a:xfrm>
          <a:off x="0" y="0"/>
          <a:ext cx="0" cy="0"/>
          <a:chOff x="0" y="0"/>
          <a:chExt cx="0" cy="0"/>
        </a:xfrm>
      </p:grpSpPr>
      <p:pic>
        <p:nvPicPr>
          <p:cNvPr id="671" name="Google Shape;671;p135"/>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672" name="Google Shape;672;p135"/>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73" name="Google Shape;673;p135"/>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74" name="Google Shape;674;p135"/>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675" name="Google Shape;675;p135"/>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p26"/>
          <p:cNvSpPr txBox="1">
            <a:spLocks noGrp="1"/>
          </p:cNvSpPr>
          <p:nvPr>
            <p:ph type="title"/>
          </p:nvPr>
        </p:nvSpPr>
        <p:spPr>
          <a:xfrm>
            <a:off x="571500" y="0"/>
            <a:ext cx="6484800" cy="9684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3000"/>
              <a:buFont typeface="Source Sans Pro"/>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2" name="Google Shape;122;p26"/>
          <p:cNvSpPr txBox="1">
            <a:spLocks noGrp="1"/>
          </p:cNvSpPr>
          <p:nvPr>
            <p:ph type="body" idx="1"/>
          </p:nvPr>
        </p:nvSpPr>
        <p:spPr>
          <a:xfrm>
            <a:off x="571500" y="1452563"/>
            <a:ext cx="6016800" cy="2651100"/>
          </a:xfrm>
          <a:prstGeom prst="rect">
            <a:avLst/>
          </a:prstGeom>
          <a:noFill/>
          <a:ln>
            <a:noFill/>
          </a:ln>
        </p:spPr>
        <p:txBody>
          <a:bodyPr spcFirstLastPara="1" wrap="square" lIns="68575" tIns="34275" rIns="68575" bIns="34275" anchor="t" anchorCtr="0">
            <a:noAutofit/>
          </a:bodyPr>
          <a:lstStyle>
            <a:lvl1pPr marL="457200" lvl="0" indent="-374650" algn="l" rtl="0">
              <a:lnSpc>
                <a:spcPct val="90000"/>
              </a:lnSpc>
              <a:spcBef>
                <a:spcPts val="800"/>
              </a:spcBef>
              <a:spcAft>
                <a:spcPts val="0"/>
              </a:spcAft>
              <a:buClr>
                <a:schemeClr val="lt1"/>
              </a:buClr>
              <a:buSzPts val="2300"/>
              <a:buFont typeface="Arial"/>
              <a:buChar char="•"/>
              <a:defRPr sz="2300">
                <a:solidFill>
                  <a:schemeClr val="lt1"/>
                </a:solidFill>
              </a:defRPr>
            </a:lvl1pPr>
            <a:lvl2pPr marL="914400" lvl="1" indent="-336550" algn="l" rtl="0">
              <a:lnSpc>
                <a:spcPct val="90000"/>
              </a:lnSpc>
              <a:spcBef>
                <a:spcPts val="400"/>
              </a:spcBef>
              <a:spcAft>
                <a:spcPts val="0"/>
              </a:spcAft>
              <a:buClr>
                <a:schemeClr val="lt1"/>
              </a:buClr>
              <a:buSzPts val="1700"/>
              <a:buFont typeface="Arial"/>
              <a:buChar char="•"/>
              <a:defRPr sz="1700">
                <a:solidFill>
                  <a:schemeClr val="lt1"/>
                </a:solidFill>
              </a:defRPr>
            </a:lvl2pPr>
            <a:lvl3pPr marL="1371600" lvl="2" indent="-336550" algn="l" rtl="0">
              <a:lnSpc>
                <a:spcPct val="90000"/>
              </a:lnSpc>
              <a:spcBef>
                <a:spcPts val="400"/>
              </a:spcBef>
              <a:spcAft>
                <a:spcPts val="0"/>
              </a:spcAft>
              <a:buClr>
                <a:schemeClr val="lt1"/>
              </a:buClr>
              <a:buSzPts val="1700"/>
              <a:buFont typeface="Arial"/>
              <a:buChar char="•"/>
              <a:defRPr sz="1700">
                <a:solidFill>
                  <a:schemeClr val="lt1"/>
                </a:solidFill>
              </a:defRPr>
            </a:lvl3pPr>
            <a:lvl4pPr marL="1828800" lvl="3" indent="-336550" algn="l" rtl="0">
              <a:lnSpc>
                <a:spcPct val="90000"/>
              </a:lnSpc>
              <a:spcBef>
                <a:spcPts val="400"/>
              </a:spcBef>
              <a:spcAft>
                <a:spcPts val="0"/>
              </a:spcAft>
              <a:buClr>
                <a:schemeClr val="lt1"/>
              </a:buClr>
              <a:buSzPts val="1700"/>
              <a:buFont typeface="Arial"/>
              <a:buChar char="•"/>
              <a:defRPr sz="1700">
                <a:solidFill>
                  <a:schemeClr val="lt1"/>
                </a:solidFill>
              </a:defRPr>
            </a:lvl4pPr>
            <a:lvl5pPr marL="2286000" lvl="4" indent="-336550" algn="l" rtl="0">
              <a:lnSpc>
                <a:spcPct val="90000"/>
              </a:lnSpc>
              <a:spcBef>
                <a:spcPts val="400"/>
              </a:spcBef>
              <a:spcAft>
                <a:spcPts val="0"/>
              </a:spcAft>
              <a:buClr>
                <a:schemeClr val="lt1"/>
              </a:buClr>
              <a:buSzPts val="1700"/>
              <a:buFont typeface="Arial"/>
              <a:buChar char="•"/>
              <a:defRPr sz="1700">
                <a:solidFill>
                  <a:schemeClr val="lt1"/>
                </a:solidFil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18_Section Header">
  <p:cSld name="18_Section Header">
    <p:spTree>
      <p:nvGrpSpPr>
        <p:cNvPr id="1" name="Shape 676"/>
        <p:cNvGrpSpPr/>
        <p:nvPr/>
      </p:nvGrpSpPr>
      <p:grpSpPr>
        <a:xfrm>
          <a:off x="0" y="0"/>
          <a:ext cx="0" cy="0"/>
          <a:chOff x="0" y="0"/>
          <a:chExt cx="0" cy="0"/>
        </a:xfrm>
      </p:grpSpPr>
      <p:pic>
        <p:nvPicPr>
          <p:cNvPr id="677" name="Google Shape;677;p136"/>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678" name="Google Shape;678;p136"/>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79" name="Google Shape;679;p136"/>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80" name="Google Shape;680;p136"/>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681" name="Google Shape;681;p136"/>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19_Section Header">
  <p:cSld name="19_Section Header">
    <p:spTree>
      <p:nvGrpSpPr>
        <p:cNvPr id="1" name="Shape 682"/>
        <p:cNvGrpSpPr/>
        <p:nvPr/>
      </p:nvGrpSpPr>
      <p:grpSpPr>
        <a:xfrm>
          <a:off x="0" y="0"/>
          <a:ext cx="0" cy="0"/>
          <a:chOff x="0" y="0"/>
          <a:chExt cx="0" cy="0"/>
        </a:xfrm>
      </p:grpSpPr>
      <p:pic>
        <p:nvPicPr>
          <p:cNvPr id="683" name="Google Shape;683;p137"/>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684" name="Google Shape;684;p137"/>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85" name="Google Shape;685;p137"/>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86" name="Google Shape;686;p137"/>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687" name="Google Shape;687;p137"/>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20_Section Header">
  <p:cSld name="20_Section Header">
    <p:spTree>
      <p:nvGrpSpPr>
        <p:cNvPr id="1" name="Shape 688"/>
        <p:cNvGrpSpPr/>
        <p:nvPr/>
      </p:nvGrpSpPr>
      <p:grpSpPr>
        <a:xfrm>
          <a:off x="0" y="0"/>
          <a:ext cx="0" cy="0"/>
          <a:chOff x="0" y="0"/>
          <a:chExt cx="0" cy="0"/>
        </a:xfrm>
      </p:grpSpPr>
      <p:pic>
        <p:nvPicPr>
          <p:cNvPr id="689" name="Google Shape;689;p138"/>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690" name="Google Shape;690;p138"/>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91" name="Google Shape;691;p138"/>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92" name="Google Shape;692;p138"/>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693" name="Google Shape;693;p138"/>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21_Section Header">
  <p:cSld name="21_Section Header">
    <p:spTree>
      <p:nvGrpSpPr>
        <p:cNvPr id="1" name="Shape 694"/>
        <p:cNvGrpSpPr/>
        <p:nvPr/>
      </p:nvGrpSpPr>
      <p:grpSpPr>
        <a:xfrm>
          <a:off x="0" y="0"/>
          <a:ext cx="0" cy="0"/>
          <a:chOff x="0" y="0"/>
          <a:chExt cx="0" cy="0"/>
        </a:xfrm>
      </p:grpSpPr>
      <p:pic>
        <p:nvPicPr>
          <p:cNvPr id="695" name="Google Shape;695;p139"/>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696" name="Google Shape;696;p139"/>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97" name="Google Shape;697;p139"/>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98" name="Google Shape;698;p139"/>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699" name="Google Shape;699;p139"/>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22_Section Header">
  <p:cSld name="22_Section Header">
    <p:spTree>
      <p:nvGrpSpPr>
        <p:cNvPr id="1" name="Shape 700"/>
        <p:cNvGrpSpPr/>
        <p:nvPr/>
      </p:nvGrpSpPr>
      <p:grpSpPr>
        <a:xfrm>
          <a:off x="0" y="0"/>
          <a:ext cx="0" cy="0"/>
          <a:chOff x="0" y="0"/>
          <a:chExt cx="0" cy="0"/>
        </a:xfrm>
      </p:grpSpPr>
      <p:pic>
        <p:nvPicPr>
          <p:cNvPr id="701" name="Google Shape;701;p140"/>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702" name="Google Shape;702;p14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703" name="Google Shape;703;p140"/>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04" name="Google Shape;704;p140"/>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705" name="Google Shape;705;p140"/>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23_Section Header">
  <p:cSld name="23_Section Header">
    <p:spTree>
      <p:nvGrpSpPr>
        <p:cNvPr id="1" name="Shape 706"/>
        <p:cNvGrpSpPr/>
        <p:nvPr/>
      </p:nvGrpSpPr>
      <p:grpSpPr>
        <a:xfrm>
          <a:off x="0" y="0"/>
          <a:ext cx="0" cy="0"/>
          <a:chOff x="0" y="0"/>
          <a:chExt cx="0" cy="0"/>
        </a:xfrm>
      </p:grpSpPr>
      <p:pic>
        <p:nvPicPr>
          <p:cNvPr id="707" name="Google Shape;707;p141"/>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708" name="Google Shape;708;p141"/>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709" name="Google Shape;709;p141"/>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10" name="Google Shape;710;p141"/>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711" name="Google Shape;711;p141"/>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712"/>
        <p:cNvGrpSpPr/>
        <p:nvPr/>
      </p:nvGrpSpPr>
      <p:grpSpPr>
        <a:xfrm>
          <a:off x="0" y="0"/>
          <a:ext cx="0" cy="0"/>
          <a:chOff x="0" y="0"/>
          <a:chExt cx="0" cy="0"/>
        </a:xfrm>
      </p:grpSpPr>
      <p:sp>
        <p:nvSpPr>
          <p:cNvPr id="713" name="Google Shape;713;p142"/>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800"/>
              <a:buFont typeface="Source Sans Pro"/>
              <a:buNone/>
              <a:defRPr sz="3800">
                <a:solidFill>
                  <a:schemeClr val="accen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14" name="Google Shape;714;p142"/>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15" name="Google Shape;715;p142"/>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716" name="Google Shape;716;p142"/>
          <p:cNvPicPr preferRelativeResize="0"/>
          <p:nvPr/>
        </p:nvPicPr>
        <p:blipFill rotWithShape="1">
          <a:blip r:embed="rId2">
            <a:alphaModFix/>
          </a:blip>
          <a:srcRect/>
          <a:stretch/>
        </p:blipFill>
        <p:spPr>
          <a:xfrm>
            <a:off x="497205" y="572695"/>
            <a:ext cx="3717719" cy="4000500"/>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717"/>
        <p:cNvGrpSpPr/>
        <p:nvPr/>
      </p:nvGrpSpPr>
      <p:grpSpPr>
        <a:xfrm>
          <a:off x="0" y="0"/>
          <a:ext cx="0" cy="0"/>
          <a:chOff x="0" y="0"/>
          <a:chExt cx="0" cy="0"/>
        </a:xfrm>
      </p:grpSpPr>
      <p:sp>
        <p:nvSpPr>
          <p:cNvPr id="718" name="Google Shape;718;p143"/>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719" name="Google Shape;719;p143"/>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2"/>
              </a:buClr>
              <a:buSzPts val="3800"/>
              <a:buFont typeface="Source Sans Pro"/>
              <a:buNone/>
              <a:defRPr sz="3800">
                <a:solidFill>
                  <a:schemeClr val="l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20" name="Google Shape;720;p143"/>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2"/>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21" name="Google Shape;721;p143"/>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722" name="Google Shape;722;p143"/>
          <p:cNvPicPr preferRelativeResize="0"/>
          <p:nvPr/>
        </p:nvPicPr>
        <p:blipFill rotWithShape="1">
          <a:blip r:embed="rId2">
            <a:alphaModFix/>
          </a:blip>
          <a:srcRect/>
          <a:stretch/>
        </p:blipFill>
        <p:spPr>
          <a:xfrm>
            <a:off x="497205" y="572695"/>
            <a:ext cx="3717719" cy="4000500"/>
          </a:xfrm>
          <a:prstGeom prst="rect">
            <a:avLst/>
          </a:prstGeom>
          <a:noFill/>
          <a:ln>
            <a:noFill/>
          </a:ln>
        </p:spPr>
      </p:pic>
      <p:pic>
        <p:nvPicPr>
          <p:cNvPr id="723" name="Google Shape;723;p143"/>
          <p:cNvPicPr preferRelativeResize="0"/>
          <p:nvPr/>
        </p:nvPicPr>
        <p:blipFill rotWithShape="1">
          <a:blip r:embed="rId3">
            <a:alphaModFix/>
          </a:blip>
          <a:srcRect/>
          <a:stretch/>
        </p:blipFill>
        <p:spPr>
          <a:xfrm>
            <a:off x="8286750" y="286945"/>
            <a:ext cx="530086" cy="571502"/>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724"/>
        <p:cNvGrpSpPr/>
        <p:nvPr/>
      </p:nvGrpSpPr>
      <p:grpSpPr>
        <a:xfrm>
          <a:off x="0" y="0"/>
          <a:ext cx="0" cy="0"/>
          <a:chOff x="0" y="0"/>
          <a:chExt cx="0" cy="0"/>
        </a:xfrm>
      </p:grpSpPr>
      <p:sp>
        <p:nvSpPr>
          <p:cNvPr id="725" name="Google Shape;725;p144"/>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726" name="Google Shape;726;p144"/>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6"/>
              </a:buClr>
              <a:buSzPts val="3800"/>
              <a:buFont typeface="Source Sans Pro"/>
              <a:buNone/>
              <a:defRPr sz="3800">
                <a:solidFill>
                  <a:schemeClr val="accent6"/>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27" name="Google Shape;727;p144"/>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6"/>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28" name="Google Shape;728;p144"/>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729" name="Google Shape;729;p144"/>
          <p:cNvPicPr preferRelativeResize="0"/>
          <p:nvPr/>
        </p:nvPicPr>
        <p:blipFill rotWithShape="1">
          <a:blip r:embed="rId2">
            <a:alphaModFix/>
          </a:blip>
          <a:srcRect/>
          <a:stretch/>
        </p:blipFill>
        <p:spPr>
          <a:xfrm>
            <a:off x="497205" y="572695"/>
            <a:ext cx="3717719" cy="4000500"/>
          </a:xfrm>
          <a:prstGeom prst="rect">
            <a:avLst/>
          </a:prstGeom>
          <a:noFill/>
          <a:ln>
            <a:noFill/>
          </a:ln>
        </p:spPr>
      </p:pic>
      <p:pic>
        <p:nvPicPr>
          <p:cNvPr id="730" name="Google Shape;730;p144"/>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3_Section Header">
  <p:cSld name="13_Section Header">
    <p:spTree>
      <p:nvGrpSpPr>
        <p:cNvPr id="1" name="Shape 731"/>
        <p:cNvGrpSpPr/>
        <p:nvPr/>
      </p:nvGrpSpPr>
      <p:grpSpPr>
        <a:xfrm>
          <a:off x="0" y="0"/>
          <a:ext cx="0" cy="0"/>
          <a:chOff x="0" y="0"/>
          <a:chExt cx="0" cy="0"/>
        </a:xfrm>
      </p:grpSpPr>
      <p:sp>
        <p:nvSpPr>
          <p:cNvPr id="732" name="Google Shape;732;p145"/>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733" name="Google Shape;733;p145"/>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5"/>
              </a:buClr>
              <a:buSzPts val="3800"/>
              <a:buFont typeface="Source Sans Pro"/>
              <a:buNone/>
              <a:defRPr sz="3800">
                <a:solidFill>
                  <a:schemeClr val="accent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34" name="Google Shape;734;p145"/>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5"/>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35" name="Google Shape;735;p145"/>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736" name="Google Shape;736;p145"/>
          <p:cNvPicPr preferRelativeResize="0"/>
          <p:nvPr/>
        </p:nvPicPr>
        <p:blipFill rotWithShape="1">
          <a:blip r:embed="rId2">
            <a:alphaModFix/>
          </a:blip>
          <a:srcRect/>
          <a:stretch/>
        </p:blipFill>
        <p:spPr>
          <a:xfrm>
            <a:off x="497205" y="572695"/>
            <a:ext cx="3717719" cy="4000500"/>
          </a:xfrm>
          <a:prstGeom prst="rect">
            <a:avLst/>
          </a:prstGeom>
          <a:noFill/>
          <a:ln>
            <a:noFill/>
          </a:ln>
        </p:spPr>
      </p:pic>
      <p:pic>
        <p:nvPicPr>
          <p:cNvPr id="737" name="Google Shape;737;p145"/>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3"/>
        <p:cNvGrpSpPr/>
        <p:nvPr/>
      </p:nvGrpSpPr>
      <p:grpSpPr>
        <a:xfrm>
          <a:off x="0" y="0"/>
          <a:ext cx="0" cy="0"/>
          <a:chOff x="0" y="0"/>
          <a:chExt cx="0" cy="0"/>
        </a:xfrm>
      </p:grpSpPr>
      <p:sp>
        <p:nvSpPr>
          <p:cNvPr id="124" name="Google Shape;124;p27"/>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4500"/>
              <a:buFont typeface="Source Sans Pro"/>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5" name="Google Shape;125;p27"/>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SzPts val="1800"/>
              <a:buNone/>
              <a:defRPr sz="1800"/>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11_Section Header">
  <p:cSld name="11_Section Header">
    <p:spTree>
      <p:nvGrpSpPr>
        <p:cNvPr id="1" name="Shape 738"/>
        <p:cNvGrpSpPr/>
        <p:nvPr/>
      </p:nvGrpSpPr>
      <p:grpSpPr>
        <a:xfrm>
          <a:off x="0" y="0"/>
          <a:ext cx="0" cy="0"/>
          <a:chOff x="0" y="0"/>
          <a:chExt cx="0" cy="0"/>
        </a:xfrm>
      </p:grpSpPr>
      <p:sp>
        <p:nvSpPr>
          <p:cNvPr id="739" name="Google Shape;739;p146"/>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740" name="Google Shape;740;p146"/>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4"/>
              </a:buClr>
              <a:buSzPts val="3800"/>
              <a:buFont typeface="Source Sans Pro"/>
              <a:buNone/>
              <a:defRPr sz="3800">
                <a:solidFill>
                  <a:schemeClr val="accent4"/>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41" name="Google Shape;741;p146"/>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4"/>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42" name="Google Shape;742;p146"/>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743" name="Google Shape;743;p146"/>
          <p:cNvPicPr preferRelativeResize="0"/>
          <p:nvPr/>
        </p:nvPicPr>
        <p:blipFill rotWithShape="1">
          <a:blip r:embed="rId2">
            <a:alphaModFix/>
          </a:blip>
          <a:srcRect/>
          <a:stretch/>
        </p:blipFill>
        <p:spPr>
          <a:xfrm>
            <a:off x="498614" y="571500"/>
            <a:ext cx="3717719" cy="4000500"/>
          </a:xfrm>
          <a:prstGeom prst="rect">
            <a:avLst/>
          </a:prstGeom>
          <a:noFill/>
          <a:ln>
            <a:noFill/>
          </a:ln>
        </p:spPr>
      </p:pic>
      <p:pic>
        <p:nvPicPr>
          <p:cNvPr id="744" name="Google Shape;744;p146"/>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15_Section Header">
  <p:cSld name="15_Section Header">
    <p:spTree>
      <p:nvGrpSpPr>
        <p:cNvPr id="1" name="Shape 745"/>
        <p:cNvGrpSpPr/>
        <p:nvPr/>
      </p:nvGrpSpPr>
      <p:grpSpPr>
        <a:xfrm>
          <a:off x="0" y="0"/>
          <a:ext cx="0" cy="0"/>
          <a:chOff x="0" y="0"/>
          <a:chExt cx="0" cy="0"/>
        </a:xfrm>
      </p:grpSpPr>
      <p:sp>
        <p:nvSpPr>
          <p:cNvPr id="746" name="Google Shape;746;p147"/>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747" name="Google Shape;747;p147"/>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3"/>
              </a:buClr>
              <a:buSzPts val="3800"/>
              <a:buFont typeface="Source Sans Pro"/>
              <a:buNone/>
              <a:defRPr sz="3800">
                <a:solidFill>
                  <a:schemeClr val="accent3"/>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48" name="Google Shape;748;p147"/>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3"/>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49" name="Google Shape;749;p147"/>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750" name="Google Shape;750;p147"/>
          <p:cNvPicPr preferRelativeResize="0"/>
          <p:nvPr/>
        </p:nvPicPr>
        <p:blipFill rotWithShape="1">
          <a:blip r:embed="rId2">
            <a:alphaModFix/>
          </a:blip>
          <a:srcRect/>
          <a:stretch/>
        </p:blipFill>
        <p:spPr>
          <a:xfrm>
            <a:off x="497205" y="571500"/>
            <a:ext cx="3717719" cy="4000500"/>
          </a:xfrm>
          <a:prstGeom prst="rect">
            <a:avLst/>
          </a:prstGeom>
          <a:noFill/>
          <a:ln>
            <a:noFill/>
          </a:ln>
        </p:spPr>
      </p:pic>
      <p:pic>
        <p:nvPicPr>
          <p:cNvPr id="751" name="Google Shape;751;p147"/>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752"/>
        <p:cNvGrpSpPr/>
        <p:nvPr/>
      </p:nvGrpSpPr>
      <p:grpSpPr>
        <a:xfrm>
          <a:off x="0" y="0"/>
          <a:ext cx="0" cy="0"/>
          <a:chOff x="0" y="0"/>
          <a:chExt cx="0" cy="0"/>
        </a:xfrm>
      </p:grpSpPr>
      <p:sp>
        <p:nvSpPr>
          <p:cNvPr id="753" name="Google Shape;753;p148"/>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754" name="Google Shape;754;p148"/>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2"/>
              </a:buClr>
              <a:buSzPts val="3800"/>
              <a:buFont typeface="Source Sans Pro"/>
              <a:buNone/>
              <a:defRPr sz="38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55" name="Google Shape;755;p148"/>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dk2"/>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56" name="Google Shape;756;p148"/>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757" name="Google Shape;757;p148"/>
          <p:cNvPicPr preferRelativeResize="0"/>
          <p:nvPr/>
        </p:nvPicPr>
        <p:blipFill rotWithShape="1">
          <a:blip r:embed="rId2">
            <a:alphaModFix/>
          </a:blip>
          <a:srcRect/>
          <a:stretch/>
        </p:blipFill>
        <p:spPr>
          <a:xfrm>
            <a:off x="499208" y="571500"/>
            <a:ext cx="3717719" cy="4000500"/>
          </a:xfrm>
          <a:prstGeom prst="rect">
            <a:avLst/>
          </a:prstGeom>
          <a:noFill/>
          <a:ln>
            <a:noFill/>
          </a:ln>
        </p:spPr>
      </p:pic>
      <p:pic>
        <p:nvPicPr>
          <p:cNvPr id="758" name="Google Shape;758;p148"/>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59"/>
        <p:cNvGrpSpPr/>
        <p:nvPr/>
      </p:nvGrpSpPr>
      <p:grpSpPr>
        <a:xfrm>
          <a:off x="0" y="0"/>
          <a:ext cx="0" cy="0"/>
          <a:chOff x="0" y="0"/>
          <a:chExt cx="0" cy="0"/>
        </a:xfrm>
      </p:grpSpPr>
      <p:sp>
        <p:nvSpPr>
          <p:cNvPr id="760" name="Google Shape;760;p149"/>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61" name="Google Shape;761;p149"/>
          <p:cNvSpPr txBox="1">
            <a:spLocks noGrp="1"/>
          </p:cNvSpPr>
          <p:nvPr>
            <p:ph type="body" idx="1"/>
          </p:nvPr>
        </p:nvSpPr>
        <p:spPr>
          <a:xfrm>
            <a:off x="57150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62" name="Google Shape;762;p149"/>
          <p:cNvSpPr txBox="1">
            <a:spLocks noGrp="1"/>
          </p:cNvSpPr>
          <p:nvPr>
            <p:ph type="body" idx="2"/>
          </p:nvPr>
        </p:nvSpPr>
        <p:spPr>
          <a:xfrm>
            <a:off x="468630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63" name="Google Shape;763;p149"/>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64"/>
        <p:cNvGrpSpPr/>
        <p:nvPr/>
      </p:nvGrpSpPr>
      <p:grpSpPr>
        <a:xfrm>
          <a:off x="0" y="0"/>
          <a:ext cx="0" cy="0"/>
          <a:chOff x="0" y="0"/>
          <a:chExt cx="0" cy="0"/>
        </a:xfrm>
      </p:grpSpPr>
      <p:sp>
        <p:nvSpPr>
          <p:cNvPr id="765" name="Google Shape;765;p150"/>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66" name="Google Shape;766;p150"/>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SzPts val="1700"/>
              <a:buNone/>
              <a:defRPr sz="1700" b="1"/>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14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767" name="Google Shape;767;p150"/>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SzPts val="1500"/>
              <a:buChar char="•"/>
              <a:defRPr sz="1500"/>
            </a:lvl1pPr>
            <a:lvl2pPr marL="914400" lvl="1" indent="-311150" algn="l" rtl="0">
              <a:lnSpc>
                <a:spcPct val="90000"/>
              </a:lnSpc>
              <a:spcBef>
                <a:spcPts val="400"/>
              </a:spcBef>
              <a:spcAft>
                <a:spcPts val="0"/>
              </a:spcAft>
              <a:buSzPts val="1300"/>
              <a:buChar char="–"/>
              <a:defRPr sz="1300"/>
            </a:lvl2pPr>
            <a:lvl3pPr marL="1371600" lvl="2" indent="-311150" algn="l" rtl="0">
              <a:lnSpc>
                <a:spcPct val="90000"/>
              </a:lnSpc>
              <a:spcBef>
                <a:spcPts val="400"/>
              </a:spcBef>
              <a:spcAft>
                <a:spcPts val="0"/>
              </a:spcAft>
              <a:buSzPts val="1300"/>
              <a:buChar char="•"/>
              <a:defRPr sz="1300"/>
            </a:lvl3pPr>
            <a:lvl4pPr marL="1828800" lvl="3" indent="-311150" algn="l" rtl="0">
              <a:lnSpc>
                <a:spcPct val="90000"/>
              </a:lnSpc>
              <a:spcBef>
                <a:spcPts val="400"/>
              </a:spcBef>
              <a:spcAft>
                <a:spcPts val="0"/>
              </a:spcAft>
              <a:buSzPts val="1300"/>
              <a:buChar char="–"/>
              <a:defRPr sz="1300"/>
            </a:lvl4pPr>
            <a:lvl5pPr marL="2286000" lvl="4" indent="-311150" algn="l" rtl="0">
              <a:lnSpc>
                <a:spcPct val="90000"/>
              </a:lnSpc>
              <a:spcBef>
                <a:spcPts val="400"/>
              </a:spcBef>
              <a:spcAft>
                <a:spcPts val="0"/>
              </a:spcAft>
              <a:buSzPts val="1300"/>
              <a:buChar char="•"/>
              <a:defRPr sz="13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68" name="Google Shape;768;p150"/>
          <p:cNvSpPr txBox="1">
            <a:spLocks noGrp="1"/>
          </p:cNvSpPr>
          <p:nvPr>
            <p:ph type="body" idx="3"/>
          </p:nvPr>
        </p:nvSpPr>
        <p:spPr>
          <a:xfrm>
            <a:off x="4685109"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SzPts val="1700"/>
              <a:buNone/>
              <a:defRPr sz="1700" b="1"/>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14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769" name="Google Shape;769;p150"/>
          <p:cNvSpPr txBox="1">
            <a:spLocks noGrp="1"/>
          </p:cNvSpPr>
          <p:nvPr>
            <p:ph type="body" idx="4"/>
          </p:nvPr>
        </p:nvSpPr>
        <p:spPr>
          <a:xfrm>
            <a:off x="4685109" y="1878806"/>
            <a:ext cx="3887400" cy="27633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SzPts val="1500"/>
              <a:buChar char="•"/>
              <a:defRPr sz="1500"/>
            </a:lvl1pPr>
            <a:lvl2pPr marL="914400" lvl="1" indent="-311150" algn="l" rtl="0">
              <a:lnSpc>
                <a:spcPct val="90000"/>
              </a:lnSpc>
              <a:spcBef>
                <a:spcPts val="400"/>
              </a:spcBef>
              <a:spcAft>
                <a:spcPts val="0"/>
              </a:spcAft>
              <a:buSzPts val="1300"/>
              <a:buChar char="–"/>
              <a:defRPr sz="1300"/>
            </a:lvl2pPr>
            <a:lvl3pPr marL="1371600" lvl="2" indent="-311150" algn="l" rtl="0">
              <a:lnSpc>
                <a:spcPct val="90000"/>
              </a:lnSpc>
              <a:spcBef>
                <a:spcPts val="400"/>
              </a:spcBef>
              <a:spcAft>
                <a:spcPts val="0"/>
              </a:spcAft>
              <a:buSzPts val="1300"/>
              <a:buChar char="•"/>
              <a:defRPr sz="1300"/>
            </a:lvl3pPr>
            <a:lvl4pPr marL="1828800" lvl="3" indent="-311150" algn="l" rtl="0">
              <a:lnSpc>
                <a:spcPct val="90000"/>
              </a:lnSpc>
              <a:spcBef>
                <a:spcPts val="400"/>
              </a:spcBef>
              <a:spcAft>
                <a:spcPts val="0"/>
              </a:spcAft>
              <a:buSzPts val="1300"/>
              <a:buChar char="–"/>
              <a:defRPr sz="1300"/>
            </a:lvl4pPr>
            <a:lvl5pPr marL="2286000" lvl="4" indent="-311150" algn="l" rtl="0">
              <a:lnSpc>
                <a:spcPct val="90000"/>
              </a:lnSpc>
              <a:spcBef>
                <a:spcPts val="400"/>
              </a:spcBef>
              <a:spcAft>
                <a:spcPts val="0"/>
              </a:spcAft>
              <a:buSzPts val="1300"/>
              <a:buChar char="•"/>
              <a:defRPr sz="13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70" name="Google Shape;770;p150"/>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1"/>
        <p:cNvGrpSpPr/>
        <p:nvPr/>
      </p:nvGrpSpPr>
      <p:grpSpPr>
        <a:xfrm>
          <a:off x="0" y="0"/>
          <a:ext cx="0" cy="0"/>
          <a:chOff x="0" y="0"/>
          <a:chExt cx="0" cy="0"/>
        </a:xfrm>
      </p:grpSpPr>
      <p:sp>
        <p:nvSpPr>
          <p:cNvPr id="772" name="Google Shape;772;p151"/>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73" name="Google Shape;773;p151"/>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4"/>
        <p:cNvGrpSpPr/>
        <p:nvPr/>
      </p:nvGrpSpPr>
      <p:grpSpPr>
        <a:xfrm>
          <a:off x="0" y="0"/>
          <a:ext cx="0" cy="0"/>
          <a:chOff x="0" y="0"/>
          <a:chExt cx="0" cy="0"/>
        </a:xfrm>
      </p:grpSpPr>
      <p:sp>
        <p:nvSpPr>
          <p:cNvPr id="775" name="Google Shape;775;p152"/>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matchingName="1_Blank">
  <p:cSld name="1_Blank">
    <p:bg>
      <p:bgPr>
        <a:solidFill>
          <a:schemeClr val="accent1"/>
        </a:solidFill>
        <a:effectLst/>
      </p:bgPr>
    </p:bg>
    <p:spTree>
      <p:nvGrpSpPr>
        <p:cNvPr id="1" name="Shape 776"/>
        <p:cNvGrpSpPr/>
        <p:nvPr/>
      </p:nvGrpSpPr>
      <p:grpSpPr>
        <a:xfrm>
          <a:off x="0" y="0"/>
          <a:ext cx="0" cy="0"/>
          <a:chOff x="0" y="0"/>
          <a:chExt cx="0" cy="0"/>
        </a:xfrm>
      </p:grpSpPr>
      <p:sp>
        <p:nvSpPr>
          <p:cNvPr id="777" name="Google Shape;777;p153"/>
          <p:cNvSpPr txBox="1"/>
          <p:nvPr/>
        </p:nvSpPr>
        <p:spPr>
          <a:xfrm>
            <a:off x="3209615" y="3554176"/>
            <a:ext cx="2716800" cy="934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Source Sans Pro"/>
                <a:ea typeface="Source Sans Pro"/>
                <a:cs typeface="Source Sans Pro"/>
                <a:sym typeface="Source Sans Pro"/>
              </a:rPr>
              <a:t>The Jed Foundation</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FFFFFF"/>
                </a:solidFill>
                <a:latin typeface="Source Sans Pro"/>
                <a:ea typeface="Source Sans Pro"/>
                <a:cs typeface="Source Sans Pro"/>
                <a:sym typeface="Source Sans Pro"/>
              </a:rPr>
              <a:t>6 East 39th Street, Ste. 1204, </a:t>
            </a:r>
            <a:br>
              <a:rPr lang="en" sz="1100" b="0" i="0" u="none" strike="noStrike" cap="none">
                <a:solidFill>
                  <a:srgbClr val="FFFFFF"/>
                </a:solidFill>
                <a:latin typeface="Source Sans Pro"/>
                <a:ea typeface="Source Sans Pro"/>
                <a:cs typeface="Source Sans Pro"/>
                <a:sym typeface="Source Sans Pro"/>
              </a:rPr>
            </a:br>
            <a:r>
              <a:rPr lang="en" sz="1100" b="0" i="0" u="none" strike="noStrike" cap="none">
                <a:solidFill>
                  <a:srgbClr val="FFFFFF"/>
                </a:solidFill>
                <a:latin typeface="Source Sans Pro"/>
                <a:ea typeface="Source Sans Pro"/>
                <a:cs typeface="Source Sans Pro"/>
                <a:sym typeface="Source Sans Pro"/>
              </a:rPr>
              <a:t>New York, NY 10016</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FFFFFF"/>
                </a:solidFill>
                <a:latin typeface="Source Sans Pro"/>
                <a:ea typeface="Source Sans Pro"/>
                <a:cs typeface="Source Sans Pro"/>
                <a:sym typeface="Source Sans Pro"/>
              </a:rPr>
              <a:t>jedfoundation.org</a:t>
            </a:r>
            <a:endParaRPr sz="1100" b="0" i="0" u="none" strike="noStrike" cap="none">
              <a:solidFill>
                <a:srgbClr val="000000"/>
              </a:solidFill>
              <a:latin typeface="Arial"/>
              <a:ea typeface="Arial"/>
              <a:cs typeface="Arial"/>
              <a:sym typeface="Arial"/>
            </a:endParaRPr>
          </a:p>
        </p:txBody>
      </p:sp>
      <p:sp>
        <p:nvSpPr>
          <p:cNvPr id="778" name="Google Shape;778;p153"/>
          <p:cNvSpPr txBox="1"/>
          <p:nvPr/>
        </p:nvSpPr>
        <p:spPr>
          <a:xfrm>
            <a:off x="2304436" y="1276955"/>
            <a:ext cx="4527300" cy="7620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4500"/>
              <a:buFont typeface="Arial"/>
              <a:buNone/>
            </a:pPr>
            <a:r>
              <a:rPr lang="en" sz="4500" b="1" i="0" u="none" strike="noStrike" cap="none">
                <a:solidFill>
                  <a:srgbClr val="FFFFFF"/>
                </a:solidFill>
                <a:latin typeface="Source Sans Pro"/>
                <a:ea typeface="Source Sans Pro"/>
                <a:cs typeface="Source Sans Pro"/>
                <a:sym typeface="Source Sans Pro"/>
              </a:rPr>
              <a:t>Thank you.</a:t>
            </a:r>
            <a:endParaRPr sz="1100" b="0" i="0" u="none" strike="noStrike" cap="none">
              <a:solidFill>
                <a:srgbClr val="000000"/>
              </a:solidFill>
              <a:latin typeface="Arial"/>
              <a:ea typeface="Arial"/>
              <a:cs typeface="Arial"/>
              <a:sym typeface="Arial"/>
            </a:endParaRPr>
          </a:p>
        </p:txBody>
      </p:sp>
      <p:pic>
        <p:nvPicPr>
          <p:cNvPr id="779" name="Google Shape;779;p153"/>
          <p:cNvPicPr preferRelativeResize="0"/>
          <p:nvPr/>
        </p:nvPicPr>
        <p:blipFill rotWithShape="1">
          <a:blip r:embed="rId2">
            <a:alphaModFix/>
          </a:blip>
          <a:srcRect/>
          <a:stretch/>
        </p:blipFill>
        <p:spPr>
          <a:xfrm>
            <a:off x="4170461" y="2362043"/>
            <a:ext cx="795130" cy="857248"/>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80"/>
        <p:cNvGrpSpPr/>
        <p:nvPr/>
      </p:nvGrpSpPr>
      <p:grpSpPr>
        <a:xfrm>
          <a:off x="0" y="0"/>
          <a:ext cx="0" cy="0"/>
          <a:chOff x="0" y="0"/>
          <a:chExt cx="0" cy="0"/>
        </a:xfrm>
      </p:grpSpPr>
      <p:sp>
        <p:nvSpPr>
          <p:cNvPr id="781" name="Google Shape;781;p154"/>
          <p:cNvSpPr txBox="1">
            <a:spLocks noGrp="1"/>
          </p:cNvSpPr>
          <p:nvPr>
            <p:ph type="title"/>
          </p:nvPr>
        </p:nvSpPr>
        <p:spPr>
          <a:xfrm>
            <a:off x="571500" y="274320"/>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000"/>
              <a:buFont typeface="Source Sans Pro"/>
              <a:buNone/>
              <a:defRPr sz="3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82" name="Google Shape;782;p154"/>
          <p:cNvSpPr txBox="1">
            <a:spLocks noGrp="1"/>
          </p:cNvSpPr>
          <p:nvPr>
            <p:ph type="body" idx="1"/>
          </p:nvPr>
        </p:nvSpPr>
        <p:spPr>
          <a:xfrm>
            <a:off x="3887391" y="1371600"/>
            <a:ext cx="4685100" cy="30861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Char char="•"/>
              <a:defRPr sz="1700"/>
            </a:lvl1pPr>
            <a:lvl2pPr marL="914400" lvl="1" indent="-323850" algn="l" rtl="0">
              <a:lnSpc>
                <a:spcPct val="90000"/>
              </a:lnSpc>
              <a:spcBef>
                <a:spcPts val="400"/>
              </a:spcBef>
              <a:spcAft>
                <a:spcPts val="0"/>
              </a:spcAft>
              <a:buSzPts val="1500"/>
              <a:buChar char="–"/>
              <a:defRPr sz="1500"/>
            </a:lvl2pPr>
            <a:lvl3pPr marL="1371600" lvl="2" indent="-323850" algn="l" rtl="0">
              <a:lnSpc>
                <a:spcPct val="90000"/>
              </a:lnSpc>
              <a:spcBef>
                <a:spcPts val="400"/>
              </a:spcBef>
              <a:spcAft>
                <a:spcPts val="0"/>
              </a:spcAft>
              <a:buSzPts val="1500"/>
              <a:buChar char="•"/>
              <a:defRPr sz="15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783" name="Google Shape;783;p154"/>
          <p:cNvSpPr txBox="1">
            <a:spLocks noGrp="1"/>
          </p:cNvSpPr>
          <p:nvPr>
            <p:ph type="body" idx="2"/>
          </p:nvPr>
        </p:nvSpPr>
        <p:spPr>
          <a:xfrm>
            <a:off x="571500" y="1371600"/>
            <a:ext cx="3086100" cy="30861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800"/>
              </a:spcBef>
              <a:spcAft>
                <a:spcPts val="0"/>
              </a:spcAft>
              <a:buSzPts val="1700"/>
              <a:buNone/>
              <a:defRPr sz="1700"/>
            </a:lvl1pPr>
            <a:lvl2pPr marL="914400" lvl="1" indent="-228600" algn="l" rtl="0">
              <a:lnSpc>
                <a:spcPct val="90000"/>
              </a:lnSpc>
              <a:spcBef>
                <a:spcPts val="400"/>
              </a:spcBef>
              <a:spcAft>
                <a:spcPts val="0"/>
              </a:spcAft>
              <a:buSzPts val="1100"/>
              <a:buNone/>
              <a:defRPr sz="1100"/>
            </a:lvl2pPr>
            <a:lvl3pPr marL="1371600" lvl="2" indent="-228600" algn="l" rtl="0">
              <a:lnSpc>
                <a:spcPct val="90000"/>
              </a:lnSpc>
              <a:spcBef>
                <a:spcPts val="400"/>
              </a:spcBef>
              <a:spcAft>
                <a:spcPts val="0"/>
              </a:spcAft>
              <a:buSzPts val="900"/>
              <a:buNone/>
              <a:defRPr sz="900"/>
            </a:lvl3pPr>
            <a:lvl4pPr marL="1828800" lvl="3" indent="-228600" algn="l" rtl="0">
              <a:lnSpc>
                <a:spcPct val="90000"/>
              </a:lnSpc>
              <a:spcBef>
                <a:spcPts val="400"/>
              </a:spcBef>
              <a:spcAft>
                <a:spcPts val="0"/>
              </a:spcAft>
              <a:buSzPts val="800"/>
              <a:buNone/>
              <a:defRPr sz="800"/>
            </a:lvl4pPr>
            <a:lvl5pPr marL="2286000" lvl="4" indent="-228600" algn="l" rtl="0">
              <a:lnSpc>
                <a:spcPct val="90000"/>
              </a:lnSpc>
              <a:spcBef>
                <a:spcPts val="400"/>
              </a:spcBef>
              <a:spcAft>
                <a:spcPts val="0"/>
              </a:spcAft>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784" name="Google Shape;784;p154"/>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85"/>
        <p:cNvGrpSpPr/>
        <p:nvPr/>
      </p:nvGrpSpPr>
      <p:grpSpPr>
        <a:xfrm>
          <a:off x="0" y="0"/>
          <a:ext cx="0" cy="0"/>
          <a:chOff x="0" y="0"/>
          <a:chExt cx="0" cy="0"/>
        </a:xfrm>
      </p:grpSpPr>
      <p:sp>
        <p:nvSpPr>
          <p:cNvPr id="786" name="Google Shape;786;p155"/>
          <p:cNvSpPr txBox="1">
            <a:spLocks noGrp="1"/>
          </p:cNvSpPr>
          <p:nvPr>
            <p:ph type="title"/>
          </p:nvPr>
        </p:nvSpPr>
        <p:spPr>
          <a:xfrm>
            <a:off x="571500" y="274320"/>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000"/>
              <a:buFont typeface="Source Sans Pro"/>
              <a:buNone/>
              <a:defRPr sz="3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87" name="Google Shape;787;p155"/>
          <p:cNvSpPr>
            <a:spLocks noGrp="1"/>
          </p:cNvSpPr>
          <p:nvPr>
            <p:ph type="pic" idx="2"/>
          </p:nvPr>
        </p:nvSpPr>
        <p:spPr>
          <a:xfrm>
            <a:off x="3887391" y="1371600"/>
            <a:ext cx="4685100" cy="30861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accent1"/>
              </a:buClr>
              <a:buSzPts val="2400"/>
              <a:buFont typeface="Arial"/>
              <a:buNone/>
              <a:defRPr sz="2400" b="0" i="0" u="none" strike="noStrike" cap="none">
                <a:solidFill>
                  <a:schemeClr val="dk2"/>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accent1"/>
              </a:buClr>
              <a:buSzPts val="2100"/>
              <a:buFont typeface="Helvetica Neue"/>
              <a:buNone/>
              <a:defRPr sz="2100" b="0" i="0" u="none" strike="noStrike" cap="none">
                <a:solidFill>
                  <a:schemeClr val="dk2"/>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2"/>
              </a:buClr>
              <a:buSzPts val="1500"/>
              <a:buFont typeface="Helvetica Neue"/>
              <a:buNone/>
              <a:defRPr sz="1500" b="0" i="0" u="none" strike="noStrike" cap="none">
                <a:solidFill>
                  <a:schemeClr val="dk2"/>
                </a:solidFill>
                <a:latin typeface="Source Sans Pro"/>
                <a:ea typeface="Source Sans Pro"/>
                <a:cs typeface="Source Sans Pro"/>
                <a:sym typeface="Source Sans Pro"/>
              </a:defRPr>
            </a:lvl4pPr>
            <a:lvl5pPr marR="0" lvl="4" algn="l" rtl="0">
              <a:lnSpc>
                <a:spcPct val="90000"/>
              </a:lnSpc>
              <a:spcBef>
                <a:spcPts val="400"/>
              </a:spcBef>
              <a:spcAft>
                <a:spcPts val="0"/>
              </a:spcAft>
              <a:buClr>
                <a:srgbClr val="B1B1B4"/>
              </a:buClr>
              <a:buSzPts val="1500"/>
              <a:buFont typeface="Arial"/>
              <a:buNone/>
              <a:defRPr sz="1500" b="0" i="0" u="none" strike="noStrike" cap="none">
                <a:solidFill>
                  <a:schemeClr val="dk2"/>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788" name="Google Shape;788;p155"/>
          <p:cNvSpPr txBox="1">
            <a:spLocks noGrp="1"/>
          </p:cNvSpPr>
          <p:nvPr>
            <p:ph type="body" idx="1"/>
          </p:nvPr>
        </p:nvSpPr>
        <p:spPr>
          <a:xfrm>
            <a:off x="571500" y="1371600"/>
            <a:ext cx="3086100" cy="30861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800"/>
              </a:spcBef>
              <a:spcAft>
                <a:spcPts val="0"/>
              </a:spcAft>
              <a:buSzPts val="1700"/>
              <a:buNone/>
              <a:defRPr sz="1700"/>
            </a:lvl1pPr>
            <a:lvl2pPr marL="914400" lvl="1" indent="-228600" algn="l" rtl="0">
              <a:lnSpc>
                <a:spcPct val="90000"/>
              </a:lnSpc>
              <a:spcBef>
                <a:spcPts val="400"/>
              </a:spcBef>
              <a:spcAft>
                <a:spcPts val="0"/>
              </a:spcAft>
              <a:buSzPts val="1100"/>
              <a:buNone/>
              <a:defRPr sz="1100"/>
            </a:lvl2pPr>
            <a:lvl3pPr marL="1371600" lvl="2" indent="-228600" algn="l" rtl="0">
              <a:lnSpc>
                <a:spcPct val="90000"/>
              </a:lnSpc>
              <a:spcBef>
                <a:spcPts val="400"/>
              </a:spcBef>
              <a:spcAft>
                <a:spcPts val="0"/>
              </a:spcAft>
              <a:buSzPts val="900"/>
              <a:buNone/>
              <a:defRPr sz="900"/>
            </a:lvl3pPr>
            <a:lvl4pPr marL="1828800" lvl="3" indent="-228600" algn="l" rtl="0">
              <a:lnSpc>
                <a:spcPct val="90000"/>
              </a:lnSpc>
              <a:spcBef>
                <a:spcPts val="400"/>
              </a:spcBef>
              <a:spcAft>
                <a:spcPts val="0"/>
              </a:spcAft>
              <a:buSzPts val="800"/>
              <a:buNone/>
              <a:defRPr sz="800"/>
            </a:lvl4pPr>
            <a:lvl5pPr marL="2286000" lvl="4" indent="-228600" algn="l" rtl="0">
              <a:lnSpc>
                <a:spcPct val="90000"/>
              </a:lnSpc>
              <a:spcBef>
                <a:spcPts val="400"/>
              </a:spcBef>
              <a:spcAft>
                <a:spcPts val="0"/>
              </a:spcAft>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789" name="Google Shape;789;p155"/>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6"/>
        <p:cNvGrpSpPr/>
        <p:nvPr/>
      </p:nvGrpSpPr>
      <p:grpSpPr>
        <a:xfrm>
          <a:off x="0" y="0"/>
          <a:ext cx="0" cy="0"/>
          <a:chOff x="0" y="0"/>
          <a:chExt cx="0" cy="0"/>
        </a:xfrm>
      </p:grpSpPr>
      <p:pic>
        <p:nvPicPr>
          <p:cNvPr id="127" name="Google Shape;127;p28"/>
          <p:cNvPicPr preferRelativeResize="0"/>
          <p:nvPr/>
        </p:nvPicPr>
        <p:blipFill rotWithShape="1">
          <a:blip r:embed="rId2">
            <a:alphaModFix/>
          </a:blip>
          <a:srcRect/>
          <a:stretch/>
        </p:blipFill>
        <p:spPr>
          <a:xfrm>
            <a:off x="2233" y="1"/>
            <a:ext cx="9141767" cy="5143500"/>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1_Title Slide with brackets colour">
  <p:cSld name="1_Title Slide with brackets colour">
    <p:bg>
      <p:bgPr>
        <a:solidFill>
          <a:schemeClr val="dk2"/>
        </a:solidFill>
        <a:effectLst/>
      </p:bgPr>
    </p:bg>
    <p:spTree>
      <p:nvGrpSpPr>
        <p:cNvPr id="1" name="Shape 790"/>
        <p:cNvGrpSpPr/>
        <p:nvPr/>
      </p:nvGrpSpPr>
      <p:grpSpPr>
        <a:xfrm>
          <a:off x="0" y="0"/>
          <a:ext cx="0" cy="0"/>
          <a:chOff x="0" y="0"/>
          <a:chExt cx="0" cy="0"/>
        </a:xfrm>
      </p:grpSpPr>
      <p:sp>
        <p:nvSpPr>
          <p:cNvPr id="791" name="Google Shape;791;p156"/>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r" rtl="0">
              <a:lnSpc>
                <a:spcPct val="90000"/>
              </a:lnSpc>
              <a:spcBef>
                <a:spcPts val="800"/>
              </a:spcBef>
              <a:spcAft>
                <a:spcPts val="0"/>
              </a:spcAft>
              <a:buClr>
                <a:schemeClr val="accent1"/>
              </a:buClr>
              <a:buSzPts val="1700"/>
              <a:buFont typeface="Arial"/>
              <a:buChar char="•"/>
              <a:defRPr sz="1700" b="0" i="0" u="none" strike="noStrike" cap="none">
                <a:solidFill>
                  <a:schemeClr val="lt2"/>
                </a:solidFill>
                <a:latin typeface="Century Gothic"/>
                <a:ea typeface="Century Gothic"/>
                <a:cs typeface="Century Gothic"/>
                <a:sym typeface="Century Gothic"/>
              </a:defRPr>
            </a:lvl1pPr>
            <a:lvl2pPr marR="0" lvl="1" algn="l" rtl="0">
              <a:lnSpc>
                <a:spcPct val="90000"/>
              </a:lnSpc>
              <a:spcBef>
                <a:spcPts val="400"/>
              </a:spcBef>
              <a:spcAft>
                <a:spcPts val="0"/>
              </a:spcAft>
              <a:buClr>
                <a:schemeClr val="accent1"/>
              </a:buClr>
              <a:buSzPts val="1500"/>
              <a:buFont typeface="Helvetica Neue"/>
              <a:buChar char="–"/>
              <a:defRPr sz="1500" b="0" i="0" u="none" strike="noStrike" cap="none">
                <a:solidFill>
                  <a:schemeClr val="lt2"/>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lt2"/>
              </a:buClr>
              <a:buSzPts val="1500"/>
              <a:buFont typeface="Arial"/>
              <a:buChar char="•"/>
              <a:defRPr sz="1500" b="0" i="0" u="none" strike="noStrike" cap="none">
                <a:solidFill>
                  <a:schemeClr val="lt2"/>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lt2"/>
              </a:buClr>
              <a:buSzPts val="1500"/>
              <a:buFont typeface="Helvetica Neue"/>
              <a:buChar char="–"/>
              <a:defRPr sz="1500" b="0" i="0" u="none" strike="noStrike" cap="none">
                <a:solidFill>
                  <a:schemeClr val="lt2"/>
                </a:solidFill>
                <a:latin typeface="Source Sans Pro"/>
                <a:ea typeface="Source Sans Pro"/>
                <a:cs typeface="Source Sans Pro"/>
                <a:sym typeface="Source Sans Pro"/>
              </a:defRPr>
            </a:lvl4pPr>
            <a:lvl5pPr marR="0" lvl="4" algn="l" rtl="0">
              <a:lnSpc>
                <a:spcPct val="90000"/>
              </a:lnSpc>
              <a:spcBef>
                <a:spcPts val="400"/>
              </a:spcBef>
              <a:spcAft>
                <a:spcPts val="0"/>
              </a:spcAft>
              <a:buClr>
                <a:srgbClr val="FF87A2"/>
              </a:buClr>
              <a:buSzPts val="1500"/>
              <a:buFont typeface="Arial"/>
              <a:buChar char="•"/>
              <a:defRPr sz="1500" b="0" i="0" u="none" strike="noStrike" cap="none">
                <a:solidFill>
                  <a:schemeClr val="lt2"/>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R="0" lvl="6"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R="0" lvl="7"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R="0" lvl="8"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792" name="Google Shape;792;p156"/>
          <p:cNvSpPr txBox="1">
            <a:spLocks noGrp="1"/>
          </p:cNvSpPr>
          <p:nvPr>
            <p:ph type="ctrTitle"/>
          </p:nvPr>
        </p:nvSpPr>
        <p:spPr>
          <a:xfrm>
            <a:off x="1142999" y="2156066"/>
            <a:ext cx="7488600" cy="10290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4800"/>
              <a:buFont typeface="Century Gothic"/>
              <a:buNone/>
              <a:defRPr sz="4800" b="0">
                <a:solidFill>
                  <a:schemeClr val="lt1"/>
                </a:solidFill>
                <a:latin typeface="Century Gothic"/>
                <a:ea typeface="Century Gothic"/>
                <a:cs typeface="Century Gothic"/>
                <a:sym typeface="Century Gothic"/>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93" name="Google Shape;793;p156"/>
          <p:cNvSpPr txBox="1">
            <a:spLocks noGrp="1"/>
          </p:cNvSpPr>
          <p:nvPr>
            <p:ph type="subTitle" idx="1"/>
          </p:nvPr>
        </p:nvSpPr>
        <p:spPr>
          <a:xfrm>
            <a:off x="1107719" y="3237305"/>
            <a:ext cx="7488600" cy="447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800"/>
              </a:spcBef>
              <a:spcAft>
                <a:spcPts val="0"/>
              </a:spcAft>
              <a:buSzPts val="1600"/>
              <a:buNone/>
              <a:defRPr sz="1600" b="0" cap="none">
                <a:solidFill>
                  <a:schemeClr val="lt1"/>
                </a:solidFill>
                <a:latin typeface="Century Gothic"/>
                <a:ea typeface="Century Gothic"/>
                <a:cs typeface="Century Gothic"/>
                <a:sym typeface="Century Gothic"/>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lt1"/>
              </a:buClr>
              <a:buSzPts val="1200"/>
              <a:buNone/>
              <a:defRPr sz="1200"/>
            </a:lvl6pPr>
            <a:lvl7pPr lvl="6" algn="ctr" rtl="0">
              <a:lnSpc>
                <a:spcPct val="90000"/>
              </a:lnSpc>
              <a:spcBef>
                <a:spcPts val="400"/>
              </a:spcBef>
              <a:spcAft>
                <a:spcPts val="0"/>
              </a:spcAft>
              <a:buClr>
                <a:schemeClr val="lt1"/>
              </a:buClr>
              <a:buSzPts val="1200"/>
              <a:buNone/>
              <a:defRPr sz="1200"/>
            </a:lvl7pPr>
            <a:lvl8pPr lvl="7" algn="ctr" rtl="0">
              <a:lnSpc>
                <a:spcPct val="90000"/>
              </a:lnSpc>
              <a:spcBef>
                <a:spcPts val="400"/>
              </a:spcBef>
              <a:spcAft>
                <a:spcPts val="0"/>
              </a:spcAft>
              <a:buClr>
                <a:schemeClr val="lt1"/>
              </a:buClr>
              <a:buSzPts val="1200"/>
              <a:buNone/>
              <a:defRPr sz="1200"/>
            </a:lvl8pPr>
            <a:lvl9pPr lvl="8" algn="ctr" rtl="0">
              <a:lnSpc>
                <a:spcPct val="90000"/>
              </a:lnSpc>
              <a:spcBef>
                <a:spcPts val="400"/>
              </a:spcBef>
              <a:spcAft>
                <a:spcPts val="0"/>
              </a:spcAft>
              <a:buClr>
                <a:schemeClr val="lt1"/>
              </a:buClr>
              <a:buSzPts val="1200"/>
              <a:buNone/>
              <a:defRPr sz="1200"/>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00"/>
        <p:cNvGrpSpPr/>
        <p:nvPr/>
      </p:nvGrpSpPr>
      <p:grpSpPr>
        <a:xfrm>
          <a:off x="0" y="0"/>
          <a:ext cx="0" cy="0"/>
          <a:chOff x="0" y="0"/>
          <a:chExt cx="0" cy="0"/>
        </a:xfrm>
      </p:grpSpPr>
      <p:sp>
        <p:nvSpPr>
          <p:cNvPr id="801" name="Google Shape;801;p158"/>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4500"/>
              <a:buFont typeface="Source Sans Pro"/>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02" name="Google Shape;802;p158"/>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SzPts val="1800"/>
              <a:buNone/>
              <a:defRPr sz="1800"/>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lt1"/>
              </a:buClr>
              <a:buSzPts val="1200"/>
              <a:buNone/>
              <a:defRPr sz="1200"/>
            </a:lvl6pPr>
            <a:lvl7pPr lvl="6" algn="ctr" rtl="0">
              <a:lnSpc>
                <a:spcPct val="90000"/>
              </a:lnSpc>
              <a:spcBef>
                <a:spcPts val="400"/>
              </a:spcBef>
              <a:spcAft>
                <a:spcPts val="0"/>
              </a:spcAft>
              <a:buClr>
                <a:schemeClr val="lt1"/>
              </a:buClr>
              <a:buSzPts val="1200"/>
              <a:buNone/>
              <a:defRPr sz="1200"/>
            </a:lvl7pPr>
            <a:lvl8pPr lvl="7" algn="ctr" rtl="0">
              <a:lnSpc>
                <a:spcPct val="90000"/>
              </a:lnSpc>
              <a:spcBef>
                <a:spcPts val="400"/>
              </a:spcBef>
              <a:spcAft>
                <a:spcPts val="0"/>
              </a:spcAft>
              <a:buClr>
                <a:schemeClr val="lt1"/>
              </a:buClr>
              <a:buSzPts val="1200"/>
              <a:buNone/>
              <a:defRPr sz="1200"/>
            </a:lvl8pPr>
            <a:lvl9pPr lvl="8" algn="ctr" rtl="0">
              <a:lnSpc>
                <a:spcPct val="90000"/>
              </a:lnSpc>
              <a:spcBef>
                <a:spcPts val="400"/>
              </a:spcBef>
              <a:spcAft>
                <a:spcPts val="0"/>
              </a:spcAft>
              <a:buClr>
                <a:schemeClr val="lt1"/>
              </a:buClr>
              <a:buSzPts val="1200"/>
              <a:buNone/>
              <a:defRPr sz="1200"/>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09"/>
        <p:cNvGrpSpPr/>
        <p:nvPr/>
      </p:nvGrpSpPr>
      <p:grpSpPr>
        <a:xfrm>
          <a:off x="0" y="0"/>
          <a:ext cx="0" cy="0"/>
          <a:chOff x="0" y="0"/>
          <a:chExt cx="0" cy="0"/>
        </a:xfrm>
      </p:grpSpPr>
      <p:sp>
        <p:nvSpPr>
          <p:cNvPr id="810" name="Google Shape;810;p160"/>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11" name="Google Shape;811;p160"/>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Char char="•"/>
              <a:defRPr sz="1700"/>
            </a:lvl1pPr>
            <a:lvl2pPr marL="914400" lvl="1" indent="-323850" algn="l" rtl="0">
              <a:lnSpc>
                <a:spcPct val="90000"/>
              </a:lnSpc>
              <a:spcBef>
                <a:spcPts val="400"/>
              </a:spcBef>
              <a:spcAft>
                <a:spcPts val="0"/>
              </a:spcAft>
              <a:buSzPts val="1500"/>
              <a:buChar char="–"/>
              <a:defRPr sz="1500"/>
            </a:lvl2pPr>
            <a:lvl3pPr marL="1371600" lvl="2" indent="-323850" algn="l" rtl="0">
              <a:lnSpc>
                <a:spcPct val="90000"/>
              </a:lnSpc>
              <a:spcBef>
                <a:spcPts val="400"/>
              </a:spcBef>
              <a:spcAft>
                <a:spcPts val="0"/>
              </a:spcAft>
              <a:buSzPts val="1500"/>
              <a:buChar char="•"/>
              <a:defRPr sz="15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12" name="Google Shape;812;p160"/>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3"/>
        <p:cNvGrpSpPr/>
        <p:nvPr/>
      </p:nvGrpSpPr>
      <p:grpSpPr>
        <a:xfrm>
          <a:off x="0" y="0"/>
          <a:ext cx="0" cy="0"/>
          <a:chOff x="0" y="0"/>
          <a:chExt cx="0" cy="0"/>
        </a:xfrm>
      </p:grpSpPr>
      <p:sp>
        <p:nvSpPr>
          <p:cNvPr id="814" name="Google Shape;814;p161"/>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15" name="Google Shape;815;p161"/>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SzPts val="1700"/>
              <a:buNone/>
              <a:defRPr sz="1700" b="1"/>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14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16" name="Google Shape;816;p161"/>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SzPts val="1500"/>
              <a:buChar char="•"/>
              <a:defRPr sz="1500"/>
            </a:lvl1pPr>
            <a:lvl2pPr marL="914400" lvl="1" indent="-311150" algn="l" rtl="0">
              <a:lnSpc>
                <a:spcPct val="90000"/>
              </a:lnSpc>
              <a:spcBef>
                <a:spcPts val="400"/>
              </a:spcBef>
              <a:spcAft>
                <a:spcPts val="0"/>
              </a:spcAft>
              <a:buSzPts val="1300"/>
              <a:buChar char="–"/>
              <a:defRPr sz="1300"/>
            </a:lvl2pPr>
            <a:lvl3pPr marL="1371600" lvl="2" indent="-311150" algn="l" rtl="0">
              <a:lnSpc>
                <a:spcPct val="90000"/>
              </a:lnSpc>
              <a:spcBef>
                <a:spcPts val="400"/>
              </a:spcBef>
              <a:spcAft>
                <a:spcPts val="0"/>
              </a:spcAft>
              <a:buSzPts val="1300"/>
              <a:buChar char="•"/>
              <a:defRPr sz="1300"/>
            </a:lvl3pPr>
            <a:lvl4pPr marL="1828800" lvl="3" indent="-311150" algn="l" rtl="0">
              <a:lnSpc>
                <a:spcPct val="90000"/>
              </a:lnSpc>
              <a:spcBef>
                <a:spcPts val="400"/>
              </a:spcBef>
              <a:spcAft>
                <a:spcPts val="0"/>
              </a:spcAft>
              <a:buSzPts val="1300"/>
              <a:buChar char="–"/>
              <a:defRPr sz="1300"/>
            </a:lvl4pPr>
            <a:lvl5pPr marL="2286000" lvl="4" indent="-311150" algn="l" rtl="0">
              <a:lnSpc>
                <a:spcPct val="90000"/>
              </a:lnSpc>
              <a:spcBef>
                <a:spcPts val="400"/>
              </a:spcBef>
              <a:spcAft>
                <a:spcPts val="0"/>
              </a:spcAft>
              <a:buSzPts val="1300"/>
              <a:buChar char="•"/>
              <a:defRPr sz="13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17" name="Google Shape;817;p161"/>
          <p:cNvSpPr txBox="1">
            <a:spLocks noGrp="1"/>
          </p:cNvSpPr>
          <p:nvPr>
            <p:ph type="body" idx="3"/>
          </p:nvPr>
        </p:nvSpPr>
        <p:spPr>
          <a:xfrm>
            <a:off x="4685109"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SzPts val="1700"/>
              <a:buNone/>
              <a:defRPr sz="1700" b="1"/>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14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18" name="Google Shape;818;p161"/>
          <p:cNvSpPr txBox="1">
            <a:spLocks noGrp="1"/>
          </p:cNvSpPr>
          <p:nvPr>
            <p:ph type="body" idx="4"/>
          </p:nvPr>
        </p:nvSpPr>
        <p:spPr>
          <a:xfrm>
            <a:off x="4685109" y="1878806"/>
            <a:ext cx="3887400" cy="27633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SzPts val="1500"/>
              <a:buChar char="•"/>
              <a:defRPr sz="1500"/>
            </a:lvl1pPr>
            <a:lvl2pPr marL="914400" lvl="1" indent="-311150" algn="l" rtl="0">
              <a:lnSpc>
                <a:spcPct val="90000"/>
              </a:lnSpc>
              <a:spcBef>
                <a:spcPts val="400"/>
              </a:spcBef>
              <a:spcAft>
                <a:spcPts val="0"/>
              </a:spcAft>
              <a:buSzPts val="1300"/>
              <a:buChar char="–"/>
              <a:defRPr sz="1300"/>
            </a:lvl2pPr>
            <a:lvl3pPr marL="1371600" lvl="2" indent="-311150" algn="l" rtl="0">
              <a:lnSpc>
                <a:spcPct val="90000"/>
              </a:lnSpc>
              <a:spcBef>
                <a:spcPts val="400"/>
              </a:spcBef>
              <a:spcAft>
                <a:spcPts val="0"/>
              </a:spcAft>
              <a:buSzPts val="1300"/>
              <a:buChar char="•"/>
              <a:defRPr sz="1300"/>
            </a:lvl3pPr>
            <a:lvl4pPr marL="1828800" lvl="3" indent="-311150" algn="l" rtl="0">
              <a:lnSpc>
                <a:spcPct val="90000"/>
              </a:lnSpc>
              <a:spcBef>
                <a:spcPts val="400"/>
              </a:spcBef>
              <a:spcAft>
                <a:spcPts val="0"/>
              </a:spcAft>
              <a:buSzPts val="1300"/>
              <a:buChar char="–"/>
              <a:defRPr sz="1300"/>
            </a:lvl4pPr>
            <a:lvl5pPr marL="2286000" lvl="4" indent="-311150" algn="l" rtl="0">
              <a:lnSpc>
                <a:spcPct val="90000"/>
              </a:lnSpc>
              <a:spcBef>
                <a:spcPts val="400"/>
              </a:spcBef>
              <a:spcAft>
                <a:spcPts val="0"/>
              </a:spcAft>
              <a:buSzPts val="1300"/>
              <a:buChar char="•"/>
              <a:defRPr sz="13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19" name="Google Shape;819;p161"/>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20"/>
        <p:cNvGrpSpPr/>
        <p:nvPr/>
      </p:nvGrpSpPr>
      <p:grpSpPr>
        <a:xfrm>
          <a:off x="0" y="0"/>
          <a:ext cx="0" cy="0"/>
          <a:chOff x="0" y="0"/>
          <a:chExt cx="0" cy="0"/>
        </a:xfrm>
      </p:grpSpPr>
      <p:pic>
        <p:nvPicPr>
          <p:cNvPr id="821" name="Google Shape;821;p16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22" name="Google Shape;822;p162"/>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23" name="Google Shape;823;p162"/>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824" name="Google Shape;824;p162"/>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25"/>
        <p:cNvGrpSpPr/>
        <p:nvPr/>
      </p:nvGrpSpPr>
      <p:grpSpPr>
        <a:xfrm>
          <a:off x="0" y="0"/>
          <a:ext cx="0" cy="0"/>
          <a:chOff x="0" y="0"/>
          <a:chExt cx="0" cy="0"/>
        </a:xfrm>
      </p:grpSpPr>
      <p:sp>
        <p:nvSpPr>
          <p:cNvPr id="826" name="Google Shape;826;p163"/>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4500"/>
              <a:buFont typeface="Source Sans Pro"/>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27" name="Google Shape;827;p163"/>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SzPts val="1800"/>
              <a:buNone/>
              <a:defRPr sz="1800"/>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8"/>
        <p:cNvGrpSpPr/>
        <p:nvPr/>
      </p:nvGrpSpPr>
      <p:grpSpPr>
        <a:xfrm>
          <a:off x="0" y="0"/>
          <a:ext cx="0" cy="0"/>
          <a:chOff x="0" y="0"/>
          <a:chExt cx="0" cy="0"/>
        </a:xfrm>
      </p:grpSpPr>
      <p:sp>
        <p:nvSpPr>
          <p:cNvPr id="829" name="Google Shape;829;p164"/>
          <p:cNvSpPr txBox="1">
            <a:spLocks noGrp="1"/>
          </p:cNvSpPr>
          <p:nvPr>
            <p:ph type="title"/>
          </p:nvPr>
        </p:nvSpPr>
        <p:spPr>
          <a:xfrm>
            <a:off x="571500" y="274320"/>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000"/>
              <a:buFont typeface="Source Sans Pro"/>
              <a:buNone/>
              <a:defRPr sz="3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30" name="Google Shape;830;p164"/>
          <p:cNvSpPr>
            <a:spLocks noGrp="1"/>
          </p:cNvSpPr>
          <p:nvPr>
            <p:ph type="pic" idx="2"/>
          </p:nvPr>
        </p:nvSpPr>
        <p:spPr>
          <a:xfrm>
            <a:off x="3887391" y="1371600"/>
            <a:ext cx="4685100" cy="30861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accent1"/>
              </a:buClr>
              <a:buSzPts val="2400"/>
              <a:buFont typeface="Arial"/>
              <a:buNone/>
              <a:defRPr sz="2400" b="0" i="0" u="none" strike="noStrike" cap="none">
                <a:solidFill>
                  <a:schemeClr val="dk2"/>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accent1"/>
              </a:buClr>
              <a:buSzPts val="2100"/>
              <a:buFont typeface="Helvetica Neue"/>
              <a:buNone/>
              <a:defRPr sz="2100" b="0" i="0" u="none" strike="noStrike" cap="none">
                <a:solidFill>
                  <a:schemeClr val="dk2"/>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2"/>
              </a:buClr>
              <a:buSzPts val="1500"/>
              <a:buFont typeface="Helvetica Neue"/>
              <a:buNone/>
              <a:defRPr sz="1500" b="0" i="0" u="none" strike="noStrike" cap="none">
                <a:solidFill>
                  <a:schemeClr val="dk2"/>
                </a:solidFill>
                <a:latin typeface="Source Sans Pro"/>
                <a:ea typeface="Source Sans Pro"/>
                <a:cs typeface="Source Sans Pro"/>
                <a:sym typeface="Source Sans Pro"/>
              </a:defRPr>
            </a:lvl4pPr>
            <a:lvl5pPr marR="0" lvl="4" algn="l" rtl="0">
              <a:lnSpc>
                <a:spcPct val="90000"/>
              </a:lnSpc>
              <a:spcBef>
                <a:spcPts val="400"/>
              </a:spcBef>
              <a:spcAft>
                <a:spcPts val="0"/>
              </a:spcAft>
              <a:buClr>
                <a:srgbClr val="B1B1B4"/>
              </a:buClr>
              <a:buSzPts val="1500"/>
              <a:buFont typeface="Arial"/>
              <a:buNone/>
              <a:defRPr sz="1500" b="0" i="0" u="none" strike="noStrike" cap="none">
                <a:solidFill>
                  <a:schemeClr val="dk2"/>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831" name="Google Shape;831;p164"/>
          <p:cNvSpPr txBox="1">
            <a:spLocks noGrp="1"/>
          </p:cNvSpPr>
          <p:nvPr>
            <p:ph type="body" idx="1"/>
          </p:nvPr>
        </p:nvSpPr>
        <p:spPr>
          <a:xfrm>
            <a:off x="571500" y="1371600"/>
            <a:ext cx="3086100" cy="30861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800"/>
              </a:spcBef>
              <a:spcAft>
                <a:spcPts val="0"/>
              </a:spcAft>
              <a:buSzPts val="1700"/>
              <a:buNone/>
              <a:defRPr sz="1700"/>
            </a:lvl1pPr>
            <a:lvl2pPr marL="914400" lvl="1" indent="-228600" algn="l" rtl="0">
              <a:lnSpc>
                <a:spcPct val="90000"/>
              </a:lnSpc>
              <a:spcBef>
                <a:spcPts val="400"/>
              </a:spcBef>
              <a:spcAft>
                <a:spcPts val="0"/>
              </a:spcAft>
              <a:buSzPts val="1100"/>
              <a:buNone/>
              <a:defRPr sz="1100"/>
            </a:lvl2pPr>
            <a:lvl3pPr marL="1371600" lvl="2" indent="-228600" algn="l" rtl="0">
              <a:lnSpc>
                <a:spcPct val="90000"/>
              </a:lnSpc>
              <a:spcBef>
                <a:spcPts val="400"/>
              </a:spcBef>
              <a:spcAft>
                <a:spcPts val="0"/>
              </a:spcAft>
              <a:buSzPts val="900"/>
              <a:buNone/>
              <a:defRPr sz="900"/>
            </a:lvl3pPr>
            <a:lvl4pPr marL="1828800" lvl="3" indent="-228600" algn="l" rtl="0">
              <a:lnSpc>
                <a:spcPct val="90000"/>
              </a:lnSpc>
              <a:spcBef>
                <a:spcPts val="400"/>
              </a:spcBef>
              <a:spcAft>
                <a:spcPts val="0"/>
              </a:spcAft>
              <a:buSzPts val="800"/>
              <a:buNone/>
              <a:defRPr sz="800"/>
            </a:lvl4pPr>
            <a:lvl5pPr marL="2286000" lvl="4" indent="-228600" algn="l" rtl="0">
              <a:lnSpc>
                <a:spcPct val="90000"/>
              </a:lnSpc>
              <a:spcBef>
                <a:spcPts val="400"/>
              </a:spcBef>
              <a:spcAft>
                <a:spcPts val="0"/>
              </a:spcAft>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832" name="Google Shape;832;p164"/>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spTree>
      <p:nvGrpSpPr>
        <p:cNvPr id="1" name="Shape 833"/>
        <p:cNvGrpSpPr/>
        <p:nvPr/>
      </p:nvGrpSpPr>
      <p:grpSpPr>
        <a:xfrm>
          <a:off x="0" y="0"/>
          <a:ext cx="0" cy="0"/>
          <a:chOff x="0" y="0"/>
          <a:chExt cx="0" cy="0"/>
        </a:xfrm>
      </p:grpSpPr>
      <p:sp>
        <p:nvSpPr>
          <p:cNvPr id="834" name="Google Shape;834;p165"/>
          <p:cNvSpPr/>
          <p:nvPr/>
        </p:nvSpPr>
        <p:spPr>
          <a:xfrm>
            <a:off x="0" y="0"/>
            <a:ext cx="9144000" cy="5143500"/>
          </a:xfrm>
          <a:prstGeom prst="rect">
            <a:avLst/>
          </a:prstGeom>
          <a:gradFill>
            <a:gsLst>
              <a:gs pos="0">
                <a:schemeClr val="lt1"/>
              </a:gs>
              <a:gs pos="100000">
                <a:srgbClr val="E5E5E5"/>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835" name="Google Shape;835;p165"/>
          <p:cNvSpPr txBox="1">
            <a:spLocks noGrp="1"/>
          </p:cNvSpPr>
          <p:nvPr>
            <p:ph type="ctrTitle"/>
          </p:nvPr>
        </p:nvSpPr>
        <p:spPr>
          <a:xfrm>
            <a:off x="4857750" y="1670539"/>
            <a:ext cx="4000500" cy="1503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400"/>
              <a:buFont typeface="Source Sans Pro"/>
              <a:buNone/>
              <a:defRPr sz="3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36" name="Google Shape;836;p165"/>
          <p:cNvSpPr txBox="1">
            <a:spLocks noGrp="1"/>
          </p:cNvSpPr>
          <p:nvPr>
            <p:ph type="subTitle" idx="1"/>
          </p:nvPr>
        </p:nvSpPr>
        <p:spPr>
          <a:xfrm>
            <a:off x="4857750" y="3429000"/>
            <a:ext cx="4000500" cy="1143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300">
                <a:solidFill>
                  <a:schemeClr val="accen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837" name="Google Shape;837;p165"/>
          <p:cNvPicPr preferRelativeResize="0"/>
          <p:nvPr/>
        </p:nvPicPr>
        <p:blipFill rotWithShape="1">
          <a:blip r:embed="rId2">
            <a:alphaModFix/>
          </a:blip>
          <a:srcRect/>
          <a:stretch/>
        </p:blipFill>
        <p:spPr>
          <a:xfrm>
            <a:off x="8286750" y="287286"/>
            <a:ext cx="530086" cy="571502"/>
          </a:xfrm>
          <a:prstGeom prst="rect">
            <a:avLst/>
          </a:prstGeom>
          <a:noFill/>
          <a:ln>
            <a:noFill/>
          </a:ln>
        </p:spPr>
      </p:pic>
      <p:pic>
        <p:nvPicPr>
          <p:cNvPr id="838" name="Google Shape;838;p165"/>
          <p:cNvPicPr preferRelativeResize="0"/>
          <p:nvPr/>
        </p:nvPicPr>
        <p:blipFill rotWithShape="1">
          <a:blip r:embed="rId3">
            <a:alphaModFix/>
          </a:blip>
          <a:srcRect l="4943" r="41497"/>
          <a:stretch/>
        </p:blipFill>
        <p:spPr>
          <a:xfrm>
            <a:off x="0" y="692447"/>
            <a:ext cx="3430980" cy="4451053"/>
          </a:xfrm>
          <a:prstGeom prst="rect">
            <a:avLst/>
          </a:prstGeom>
          <a:noFill/>
          <a:ln>
            <a:noFill/>
          </a:ln>
        </p:spPr>
      </p:pic>
      <p:pic>
        <p:nvPicPr>
          <p:cNvPr id="839" name="Google Shape;839;p165"/>
          <p:cNvPicPr preferRelativeResize="0"/>
          <p:nvPr/>
        </p:nvPicPr>
        <p:blipFill rotWithShape="1">
          <a:blip r:embed="rId4">
            <a:alphaModFix/>
          </a:blip>
          <a:srcRect/>
          <a:stretch/>
        </p:blipFill>
        <p:spPr>
          <a:xfrm>
            <a:off x="0" y="0"/>
            <a:ext cx="4397376" cy="5143501"/>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840"/>
        <p:cNvGrpSpPr/>
        <p:nvPr/>
      </p:nvGrpSpPr>
      <p:grpSpPr>
        <a:xfrm>
          <a:off x="0" y="0"/>
          <a:ext cx="0" cy="0"/>
          <a:chOff x="0" y="0"/>
          <a:chExt cx="0" cy="0"/>
        </a:xfrm>
      </p:grpSpPr>
      <p:sp>
        <p:nvSpPr>
          <p:cNvPr id="841" name="Google Shape;841;p166"/>
          <p:cNvSpPr/>
          <p:nvPr/>
        </p:nvSpPr>
        <p:spPr>
          <a:xfrm>
            <a:off x="0" y="0"/>
            <a:ext cx="9144000" cy="5143500"/>
          </a:xfrm>
          <a:prstGeom prst="rect">
            <a:avLst/>
          </a:prstGeom>
          <a:gradFill>
            <a:gsLst>
              <a:gs pos="0">
                <a:schemeClr val="lt1"/>
              </a:gs>
              <a:gs pos="100000">
                <a:srgbClr val="E5E5E5"/>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pic>
        <p:nvPicPr>
          <p:cNvPr id="842" name="Google Shape;842;p166"/>
          <p:cNvPicPr preferRelativeResize="0"/>
          <p:nvPr/>
        </p:nvPicPr>
        <p:blipFill rotWithShape="1">
          <a:blip r:embed="rId2">
            <a:alphaModFix/>
          </a:blip>
          <a:srcRect l="4943" t="13277" r="41497"/>
          <a:stretch/>
        </p:blipFill>
        <p:spPr>
          <a:xfrm>
            <a:off x="4572000" y="0"/>
            <a:ext cx="4571999" cy="5143499"/>
          </a:xfrm>
          <a:prstGeom prst="rect">
            <a:avLst/>
          </a:prstGeom>
          <a:noFill/>
          <a:ln>
            <a:noFill/>
          </a:ln>
        </p:spPr>
      </p:pic>
      <p:sp>
        <p:nvSpPr>
          <p:cNvPr id="843" name="Google Shape;843;p166"/>
          <p:cNvSpPr txBox="1">
            <a:spLocks noGrp="1"/>
          </p:cNvSpPr>
          <p:nvPr>
            <p:ph type="ctrTitle"/>
          </p:nvPr>
        </p:nvSpPr>
        <p:spPr>
          <a:xfrm>
            <a:off x="285750" y="1670539"/>
            <a:ext cx="4000500" cy="1503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400"/>
              <a:buFont typeface="Source Sans Pro"/>
              <a:buNone/>
              <a:defRPr sz="3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44" name="Google Shape;844;p166"/>
          <p:cNvSpPr txBox="1">
            <a:spLocks noGrp="1"/>
          </p:cNvSpPr>
          <p:nvPr>
            <p:ph type="subTitle" idx="1"/>
          </p:nvPr>
        </p:nvSpPr>
        <p:spPr>
          <a:xfrm>
            <a:off x="285750" y="3429000"/>
            <a:ext cx="4000500" cy="1143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300">
                <a:solidFill>
                  <a:schemeClr val="accen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845" name="Google Shape;845;p166"/>
          <p:cNvPicPr preferRelativeResize="0"/>
          <p:nvPr/>
        </p:nvPicPr>
        <p:blipFill rotWithShape="1">
          <a:blip r:embed="rId3">
            <a:alphaModFix/>
          </a:blip>
          <a:srcRect/>
          <a:stretch/>
        </p:blipFill>
        <p:spPr>
          <a:xfrm>
            <a:off x="3714750" y="287286"/>
            <a:ext cx="530086" cy="571502"/>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846"/>
        <p:cNvGrpSpPr/>
        <p:nvPr/>
      </p:nvGrpSpPr>
      <p:grpSpPr>
        <a:xfrm>
          <a:off x="0" y="0"/>
          <a:ext cx="0" cy="0"/>
          <a:chOff x="0" y="0"/>
          <a:chExt cx="0" cy="0"/>
        </a:xfrm>
      </p:grpSpPr>
      <p:sp>
        <p:nvSpPr>
          <p:cNvPr id="847" name="Google Shape;847;p167"/>
          <p:cNvSpPr/>
          <p:nvPr/>
        </p:nvSpPr>
        <p:spPr>
          <a:xfrm>
            <a:off x="0" y="0"/>
            <a:ext cx="9144000" cy="5143500"/>
          </a:xfrm>
          <a:prstGeom prst="rect">
            <a:avLst/>
          </a:prstGeom>
          <a:gradFill>
            <a:gsLst>
              <a:gs pos="0">
                <a:schemeClr val="lt1"/>
              </a:gs>
              <a:gs pos="100000">
                <a:srgbClr val="E5E5E5"/>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848" name="Google Shape;848;p167"/>
          <p:cNvSpPr txBox="1">
            <a:spLocks noGrp="1"/>
          </p:cNvSpPr>
          <p:nvPr>
            <p:ph type="ctrTitle"/>
          </p:nvPr>
        </p:nvSpPr>
        <p:spPr>
          <a:xfrm>
            <a:off x="4857750" y="1670539"/>
            <a:ext cx="4000500" cy="1503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400"/>
              <a:buFont typeface="Source Sans Pro"/>
              <a:buNone/>
              <a:defRPr sz="3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49" name="Google Shape;849;p167"/>
          <p:cNvSpPr txBox="1">
            <a:spLocks noGrp="1"/>
          </p:cNvSpPr>
          <p:nvPr>
            <p:ph type="subTitle" idx="1"/>
          </p:nvPr>
        </p:nvSpPr>
        <p:spPr>
          <a:xfrm>
            <a:off x="4857750" y="3429000"/>
            <a:ext cx="4000500" cy="1143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300">
                <a:solidFill>
                  <a:schemeClr val="accen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850" name="Google Shape;850;p167"/>
          <p:cNvSpPr/>
          <p:nvPr/>
        </p:nvSpPr>
        <p:spPr>
          <a:xfrm>
            <a:off x="0" y="852853"/>
            <a:ext cx="3143100" cy="4286100"/>
          </a:xfrm>
          <a:prstGeom prst="rect">
            <a:avLst/>
          </a:prstGeom>
          <a:solidFill>
            <a:schemeClr val="accent1"/>
          </a:solidFill>
          <a:ln w="12700" cap="flat" cmpd="sng">
            <a:solidFill>
              <a:srgbClr val="007BA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pic>
        <p:nvPicPr>
          <p:cNvPr id="851" name="Google Shape;851;p167"/>
          <p:cNvPicPr preferRelativeResize="0"/>
          <p:nvPr/>
        </p:nvPicPr>
        <p:blipFill rotWithShape="1">
          <a:blip r:embed="rId2">
            <a:alphaModFix/>
          </a:blip>
          <a:srcRect/>
          <a:stretch/>
        </p:blipFill>
        <p:spPr>
          <a:xfrm>
            <a:off x="8286750" y="287286"/>
            <a:ext cx="530086" cy="571502"/>
          </a:xfrm>
          <a:prstGeom prst="rect">
            <a:avLst/>
          </a:prstGeom>
          <a:noFill/>
          <a:ln>
            <a:noFill/>
          </a:ln>
        </p:spPr>
      </p:pic>
      <p:pic>
        <p:nvPicPr>
          <p:cNvPr id="852" name="Google Shape;852;p167"/>
          <p:cNvPicPr preferRelativeResize="0"/>
          <p:nvPr/>
        </p:nvPicPr>
        <p:blipFill rotWithShape="1">
          <a:blip r:embed="rId3">
            <a:alphaModFix/>
          </a:blip>
          <a:srcRect/>
          <a:stretch/>
        </p:blipFill>
        <p:spPr>
          <a:xfrm>
            <a:off x="0" y="0"/>
            <a:ext cx="4397376" cy="514350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spTree>
      <p:nvGrpSpPr>
        <p:cNvPr id="1" name="Shape 128"/>
        <p:cNvGrpSpPr/>
        <p:nvPr/>
      </p:nvGrpSpPr>
      <p:grpSpPr>
        <a:xfrm>
          <a:off x="0" y="0"/>
          <a:ext cx="0" cy="0"/>
          <a:chOff x="0" y="0"/>
          <a:chExt cx="0" cy="0"/>
        </a:xfrm>
      </p:grpSpPr>
      <p:sp>
        <p:nvSpPr>
          <p:cNvPr id="129" name="Google Shape;129;p29"/>
          <p:cNvSpPr/>
          <p:nvPr/>
        </p:nvSpPr>
        <p:spPr>
          <a:xfrm>
            <a:off x="0" y="0"/>
            <a:ext cx="9144000" cy="5143500"/>
          </a:xfrm>
          <a:prstGeom prst="rect">
            <a:avLst/>
          </a:prstGeom>
          <a:gradFill>
            <a:gsLst>
              <a:gs pos="0">
                <a:schemeClr val="lt1"/>
              </a:gs>
              <a:gs pos="100000">
                <a:srgbClr val="E5E5E5"/>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130" name="Google Shape;130;p29"/>
          <p:cNvSpPr txBox="1">
            <a:spLocks noGrp="1"/>
          </p:cNvSpPr>
          <p:nvPr>
            <p:ph type="ctrTitle"/>
          </p:nvPr>
        </p:nvSpPr>
        <p:spPr>
          <a:xfrm>
            <a:off x="4857750" y="1670539"/>
            <a:ext cx="4000500" cy="1503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400"/>
              <a:buFont typeface="Source Sans Pro"/>
              <a:buNone/>
              <a:defRPr sz="3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1" name="Google Shape;131;p29"/>
          <p:cNvSpPr txBox="1">
            <a:spLocks noGrp="1"/>
          </p:cNvSpPr>
          <p:nvPr>
            <p:ph type="subTitle" idx="1"/>
          </p:nvPr>
        </p:nvSpPr>
        <p:spPr>
          <a:xfrm>
            <a:off x="4857750" y="3429000"/>
            <a:ext cx="4000500" cy="1143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300">
                <a:solidFill>
                  <a:schemeClr val="accen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132" name="Google Shape;132;p29"/>
          <p:cNvPicPr preferRelativeResize="0"/>
          <p:nvPr/>
        </p:nvPicPr>
        <p:blipFill rotWithShape="1">
          <a:blip r:embed="rId2">
            <a:alphaModFix/>
          </a:blip>
          <a:srcRect/>
          <a:stretch/>
        </p:blipFill>
        <p:spPr>
          <a:xfrm>
            <a:off x="8286750" y="287286"/>
            <a:ext cx="530086" cy="571502"/>
          </a:xfrm>
          <a:prstGeom prst="rect">
            <a:avLst/>
          </a:prstGeom>
          <a:noFill/>
          <a:ln>
            <a:noFill/>
          </a:ln>
        </p:spPr>
      </p:pic>
      <p:pic>
        <p:nvPicPr>
          <p:cNvPr id="133" name="Google Shape;133;p29"/>
          <p:cNvPicPr preferRelativeResize="0"/>
          <p:nvPr/>
        </p:nvPicPr>
        <p:blipFill rotWithShape="1">
          <a:blip r:embed="rId3">
            <a:alphaModFix/>
          </a:blip>
          <a:srcRect/>
          <a:stretch/>
        </p:blipFill>
        <p:spPr>
          <a:xfrm>
            <a:off x="0" y="692447"/>
            <a:ext cx="3430978" cy="4451053"/>
          </a:xfrm>
          <a:prstGeom prst="rect">
            <a:avLst/>
          </a:prstGeom>
          <a:noFill/>
          <a:ln>
            <a:noFill/>
          </a:ln>
        </p:spPr>
      </p:pic>
      <p:pic>
        <p:nvPicPr>
          <p:cNvPr id="134" name="Google Shape;134;p29"/>
          <p:cNvPicPr preferRelativeResize="0"/>
          <p:nvPr/>
        </p:nvPicPr>
        <p:blipFill rotWithShape="1">
          <a:blip r:embed="rId4">
            <a:alphaModFix/>
          </a:blip>
          <a:srcRect/>
          <a:stretch/>
        </p:blipFill>
        <p:spPr>
          <a:xfrm>
            <a:off x="0" y="0"/>
            <a:ext cx="4397376" cy="5143501"/>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Numbered List">
  <p:cSld name="Title and Numbered List">
    <p:spTree>
      <p:nvGrpSpPr>
        <p:cNvPr id="1" name="Shape 853"/>
        <p:cNvGrpSpPr/>
        <p:nvPr/>
      </p:nvGrpSpPr>
      <p:grpSpPr>
        <a:xfrm>
          <a:off x="0" y="0"/>
          <a:ext cx="0" cy="0"/>
          <a:chOff x="0" y="0"/>
          <a:chExt cx="0" cy="0"/>
        </a:xfrm>
      </p:grpSpPr>
      <p:sp>
        <p:nvSpPr>
          <p:cNvPr id="854" name="Google Shape;854;p168"/>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55" name="Google Shape;855;p168"/>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Font typeface="Calibri"/>
              <a:buAutoNum type="arabicPeriod"/>
              <a:defRPr sz="1700"/>
            </a:lvl1pPr>
            <a:lvl2pPr marL="914400" lvl="1" indent="-323850" algn="l" rtl="0">
              <a:lnSpc>
                <a:spcPct val="90000"/>
              </a:lnSpc>
              <a:spcBef>
                <a:spcPts val="400"/>
              </a:spcBef>
              <a:spcAft>
                <a:spcPts val="0"/>
              </a:spcAft>
              <a:buSzPts val="1500"/>
              <a:buFont typeface="Calibri"/>
              <a:buAutoNum type="alphaLcPeriod"/>
              <a:defRPr sz="1500"/>
            </a:lvl2pPr>
            <a:lvl3pPr marL="1371600" lvl="2" indent="-323850" algn="l" rtl="0">
              <a:lnSpc>
                <a:spcPct val="90000"/>
              </a:lnSpc>
              <a:spcBef>
                <a:spcPts val="400"/>
              </a:spcBef>
              <a:spcAft>
                <a:spcPts val="0"/>
              </a:spcAft>
              <a:buClr>
                <a:schemeClr val="accent1"/>
              </a:buClr>
              <a:buSzPts val="1500"/>
              <a:buFont typeface="Calibri"/>
              <a:buAutoNum type="romanLcPeriod"/>
              <a:defRPr sz="1500"/>
            </a:lvl3pPr>
            <a:lvl4pPr marL="1828800" lvl="3" indent="-323850" algn="l" rtl="0">
              <a:lnSpc>
                <a:spcPct val="90000"/>
              </a:lnSpc>
              <a:spcBef>
                <a:spcPts val="400"/>
              </a:spcBef>
              <a:spcAft>
                <a:spcPts val="0"/>
              </a:spcAft>
              <a:buSzPts val="1500"/>
              <a:buFont typeface="Calibri"/>
              <a:buAutoNum type="arabicParenR"/>
              <a:defRPr sz="1500"/>
            </a:lvl4pPr>
            <a:lvl5pPr marL="2286000" lvl="4" indent="-323850" algn="l" rtl="0">
              <a:lnSpc>
                <a:spcPct val="90000"/>
              </a:lnSpc>
              <a:spcBef>
                <a:spcPts val="400"/>
              </a:spcBef>
              <a:spcAft>
                <a:spcPts val="0"/>
              </a:spcAft>
              <a:buClr>
                <a:schemeClr val="dk2"/>
              </a:buClr>
              <a:buSzPts val="1500"/>
              <a:buFont typeface="Calibri"/>
              <a:buAutoNum type="alphaLcParenR"/>
              <a:defRPr sz="15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56" name="Google Shape;856;p168"/>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2 Columns">
  <p:cSld name="Title and 2 Columns">
    <p:spTree>
      <p:nvGrpSpPr>
        <p:cNvPr id="1" name="Shape 857"/>
        <p:cNvGrpSpPr/>
        <p:nvPr/>
      </p:nvGrpSpPr>
      <p:grpSpPr>
        <a:xfrm>
          <a:off x="0" y="0"/>
          <a:ext cx="0" cy="0"/>
          <a:chOff x="0" y="0"/>
          <a:chExt cx="0" cy="0"/>
        </a:xfrm>
      </p:grpSpPr>
      <p:sp>
        <p:nvSpPr>
          <p:cNvPr id="858" name="Google Shape;858;p169"/>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59" name="Google Shape;859;p169"/>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Char char="•"/>
              <a:defRPr sz="1700"/>
            </a:lvl1pPr>
            <a:lvl2pPr marL="914400" lvl="1" indent="-323850" algn="l" rtl="0">
              <a:lnSpc>
                <a:spcPct val="90000"/>
              </a:lnSpc>
              <a:spcBef>
                <a:spcPts val="400"/>
              </a:spcBef>
              <a:spcAft>
                <a:spcPts val="0"/>
              </a:spcAft>
              <a:buSzPts val="1500"/>
              <a:buChar char="–"/>
              <a:defRPr sz="1500"/>
            </a:lvl2pPr>
            <a:lvl3pPr marL="1371600" lvl="2" indent="-323850" algn="l" rtl="0">
              <a:lnSpc>
                <a:spcPct val="90000"/>
              </a:lnSpc>
              <a:spcBef>
                <a:spcPts val="400"/>
              </a:spcBef>
              <a:spcAft>
                <a:spcPts val="0"/>
              </a:spcAft>
              <a:buSzPts val="1500"/>
              <a:buChar char="•"/>
              <a:defRPr sz="15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60" name="Google Shape;860;p169"/>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3 Columns">
  <p:cSld name="Title and 3 Columns">
    <p:spTree>
      <p:nvGrpSpPr>
        <p:cNvPr id="1" name="Shape 861"/>
        <p:cNvGrpSpPr/>
        <p:nvPr/>
      </p:nvGrpSpPr>
      <p:grpSpPr>
        <a:xfrm>
          <a:off x="0" y="0"/>
          <a:ext cx="0" cy="0"/>
          <a:chOff x="0" y="0"/>
          <a:chExt cx="0" cy="0"/>
        </a:xfrm>
      </p:grpSpPr>
      <p:sp>
        <p:nvSpPr>
          <p:cNvPr id="862" name="Google Shape;862;p170"/>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63" name="Google Shape;863;p170"/>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SzPts val="1500"/>
              <a:buChar char="•"/>
              <a:defRPr sz="1500"/>
            </a:lvl1pPr>
            <a:lvl2pPr marL="914400" lvl="1" indent="-311150" algn="l" rtl="0">
              <a:lnSpc>
                <a:spcPct val="90000"/>
              </a:lnSpc>
              <a:spcBef>
                <a:spcPts val="400"/>
              </a:spcBef>
              <a:spcAft>
                <a:spcPts val="0"/>
              </a:spcAft>
              <a:buSzPts val="1300"/>
              <a:buChar char="–"/>
              <a:defRPr sz="1300"/>
            </a:lvl2pPr>
            <a:lvl3pPr marL="1371600" lvl="2" indent="-311150" algn="l" rtl="0">
              <a:lnSpc>
                <a:spcPct val="90000"/>
              </a:lnSpc>
              <a:spcBef>
                <a:spcPts val="400"/>
              </a:spcBef>
              <a:spcAft>
                <a:spcPts val="0"/>
              </a:spcAft>
              <a:buSzPts val="1300"/>
              <a:buChar char="•"/>
              <a:defRPr sz="1300"/>
            </a:lvl3pPr>
            <a:lvl4pPr marL="1828800" lvl="3" indent="-311150" algn="l" rtl="0">
              <a:lnSpc>
                <a:spcPct val="90000"/>
              </a:lnSpc>
              <a:spcBef>
                <a:spcPts val="400"/>
              </a:spcBef>
              <a:spcAft>
                <a:spcPts val="0"/>
              </a:spcAft>
              <a:buSzPts val="1300"/>
              <a:buChar char="–"/>
              <a:defRPr sz="1300"/>
            </a:lvl4pPr>
            <a:lvl5pPr marL="2286000" lvl="4" indent="-311150" algn="l" rtl="0">
              <a:lnSpc>
                <a:spcPct val="90000"/>
              </a:lnSpc>
              <a:spcBef>
                <a:spcPts val="400"/>
              </a:spcBef>
              <a:spcAft>
                <a:spcPts val="0"/>
              </a:spcAft>
              <a:buSzPts val="1300"/>
              <a:buChar char="•"/>
              <a:defRPr sz="13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64" name="Google Shape;864;p170"/>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865"/>
        <p:cNvGrpSpPr/>
        <p:nvPr/>
      </p:nvGrpSpPr>
      <p:grpSpPr>
        <a:xfrm>
          <a:off x="0" y="0"/>
          <a:ext cx="0" cy="0"/>
          <a:chOff x="0" y="0"/>
          <a:chExt cx="0" cy="0"/>
        </a:xfrm>
      </p:grpSpPr>
      <p:pic>
        <p:nvPicPr>
          <p:cNvPr id="866" name="Google Shape;866;p17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67" name="Google Shape;867;p171"/>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68" name="Google Shape;868;p171"/>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869" name="Google Shape;869;p171"/>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870"/>
        <p:cNvGrpSpPr/>
        <p:nvPr/>
      </p:nvGrpSpPr>
      <p:grpSpPr>
        <a:xfrm>
          <a:off x="0" y="0"/>
          <a:ext cx="0" cy="0"/>
          <a:chOff x="0" y="0"/>
          <a:chExt cx="0" cy="0"/>
        </a:xfrm>
      </p:grpSpPr>
      <p:pic>
        <p:nvPicPr>
          <p:cNvPr id="871" name="Google Shape;871;p17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72" name="Google Shape;872;p172"/>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73" name="Google Shape;873;p172"/>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874" name="Google Shape;874;p172"/>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875"/>
        <p:cNvGrpSpPr/>
        <p:nvPr/>
      </p:nvGrpSpPr>
      <p:grpSpPr>
        <a:xfrm>
          <a:off x="0" y="0"/>
          <a:ext cx="0" cy="0"/>
          <a:chOff x="0" y="0"/>
          <a:chExt cx="0" cy="0"/>
        </a:xfrm>
      </p:grpSpPr>
      <p:pic>
        <p:nvPicPr>
          <p:cNvPr id="876" name="Google Shape;876;p17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77" name="Google Shape;877;p173"/>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78" name="Google Shape;878;p173"/>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879" name="Google Shape;879;p173"/>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880"/>
        <p:cNvGrpSpPr/>
        <p:nvPr/>
      </p:nvGrpSpPr>
      <p:grpSpPr>
        <a:xfrm>
          <a:off x="0" y="0"/>
          <a:ext cx="0" cy="0"/>
          <a:chOff x="0" y="0"/>
          <a:chExt cx="0" cy="0"/>
        </a:xfrm>
      </p:grpSpPr>
      <p:pic>
        <p:nvPicPr>
          <p:cNvPr id="881" name="Google Shape;881;p17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82" name="Google Shape;882;p174"/>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83" name="Google Shape;883;p174"/>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884" name="Google Shape;884;p174"/>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885"/>
        <p:cNvGrpSpPr/>
        <p:nvPr/>
      </p:nvGrpSpPr>
      <p:grpSpPr>
        <a:xfrm>
          <a:off x="0" y="0"/>
          <a:ext cx="0" cy="0"/>
          <a:chOff x="0" y="0"/>
          <a:chExt cx="0" cy="0"/>
        </a:xfrm>
      </p:grpSpPr>
      <p:pic>
        <p:nvPicPr>
          <p:cNvPr id="886" name="Google Shape;886;p17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87" name="Google Shape;887;p175"/>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88" name="Google Shape;888;p175"/>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889" name="Google Shape;889;p175"/>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9_Section Header">
  <p:cSld name="9_Section Header">
    <p:spTree>
      <p:nvGrpSpPr>
        <p:cNvPr id="1" name="Shape 890"/>
        <p:cNvGrpSpPr/>
        <p:nvPr/>
      </p:nvGrpSpPr>
      <p:grpSpPr>
        <a:xfrm>
          <a:off x="0" y="0"/>
          <a:ext cx="0" cy="0"/>
          <a:chOff x="0" y="0"/>
          <a:chExt cx="0" cy="0"/>
        </a:xfrm>
      </p:grpSpPr>
      <p:pic>
        <p:nvPicPr>
          <p:cNvPr id="891" name="Google Shape;891;p17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92" name="Google Shape;892;p176"/>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93" name="Google Shape;893;p176"/>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894" name="Google Shape;894;p176"/>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895"/>
        <p:cNvGrpSpPr/>
        <p:nvPr/>
      </p:nvGrpSpPr>
      <p:grpSpPr>
        <a:xfrm>
          <a:off x="0" y="0"/>
          <a:ext cx="0" cy="0"/>
          <a:chOff x="0" y="0"/>
          <a:chExt cx="0" cy="0"/>
        </a:xfrm>
      </p:grpSpPr>
      <p:pic>
        <p:nvPicPr>
          <p:cNvPr id="896" name="Google Shape;896;p17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97" name="Google Shape;897;p177"/>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98" name="Google Shape;898;p177"/>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899" name="Google Shape;899;p177"/>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135"/>
        <p:cNvGrpSpPr/>
        <p:nvPr/>
      </p:nvGrpSpPr>
      <p:grpSpPr>
        <a:xfrm>
          <a:off x="0" y="0"/>
          <a:ext cx="0" cy="0"/>
          <a:chOff x="0" y="0"/>
          <a:chExt cx="0" cy="0"/>
        </a:xfrm>
      </p:grpSpPr>
      <p:sp>
        <p:nvSpPr>
          <p:cNvPr id="136" name="Google Shape;136;p30"/>
          <p:cNvSpPr/>
          <p:nvPr/>
        </p:nvSpPr>
        <p:spPr>
          <a:xfrm>
            <a:off x="0" y="0"/>
            <a:ext cx="9144000" cy="5143500"/>
          </a:xfrm>
          <a:prstGeom prst="rect">
            <a:avLst/>
          </a:prstGeom>
          <a:gradFill>
            <a:gsLst>
              <a:gs pos="0">
                <a:schemeClr val="lt1"/>
              </a:gs>
              <a:gs pos="100000">
                <a:srgbClr val="E5E5E5"/>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pic>
        <p:nvPicPr>
          <p:cNvPr id="137" name="Google Shape;137;p30"/>
          <p:cNvPicPr preferRelativeResize="0"/>
          <p:nvPr/>
        </p:nvPicPr>
        <p:blipFill rotWithShape="1">
          <a:blip r:embed="rId2">
            <a:alphaModFix/>
          </a:blip>
          <a:srcRect/>
          <a:stretch/>
        </p:blipFill>
        <p:spPr>
          <a:xfrm>
            <a:off x="4572000" y="0"/>
            <a:ext cx="4572001" cy="5143500"/>
          </a:xfrm>
          <a:prstGeom prst="rect">
            <a:avLst/>
          </a:prstGeom>
          <a:noFill/>
          <a:ln>
            <a:noFill/>
          </a:ln>
        </p:spPr>
      </p:pic>
      <p:sp>
        <p:nvSpPr>
          <p:cNvPr id="138" name="Google Shape;138;p30"/>
          <p:cNvSpPr txBox="1">
            <a:spLocks noGrp="1"/>
          </p:cNvSpPr>
          <p:nvPr>
            <p:ph type="ctrTitle"/>
          </p:nvPr>
        </p:nvSpPr>
        <p:spPr>
          <a:xfrm>
            <a:off x="285750" y="1670539"/>
            <a:ext cx="4000500" cy="1503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400"/>
              <a:buFont typeface="Source Sans Pro"/>
              <a:buNone/>
              <a:defRPr sz="3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9" name="Google Shape;139;p30"/>
          <p:cNvSpPr txBox="1">
            <a:spLocks noGrp="1"/>
          </p:cNvSpPr>
          <p:nvPr>
            <p:ph type="subTitle" idx="1"/>
          </p:nvPr>
        </p:nvSpPr>
        <p:spPr>
          <a:xfrm>
            <a:off x="285750" y="3429000"/>
            <a:ext cx="4000500" cy="1143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300">
                <a:solidFill>
                  <a:schemeClr val="accen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140" name="Google Shape;140;p30"/>
          <p:cNvPicPr preferRelativeResize="0"/>
          <p:nvPr/>
        </p:nvPicPr>
        <p:blipFill rotWithShape="1">
          <a:blip r:embed="rId3">
            <a:alphaModFix/>
          </a:blip>
          <a:srcRect/>
          <a:stretch/>
        </p:blipFill>
        <p:spPr>
          <a:xfrm>
            <a:off x="3714750" y="287286"/>
            <a:ext cx="530086" cy="571502"/>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16_Section Header">
  <p:cSld name="16_Section Header">
    <p:spTree>
      <p:nvGrpSpPr>
        <p:cNvPr id="1" name="Shape 900"/>
        <p:cNvGrpSpPr/>
        <p:nvPr/>
      </p:nvGrpSpPr>
      <p:grpSpPr>
        <a:xfrm>
          <a:off x="0" y="0"/>
          <a:ext cx="0" cy="0"/>
          <a:chOff x="0" y="0"/>
          <a:chExt cx="0" cy="0"/>
        </a:xfrm>
      </p:grpSpPr>
      <p:pic>
        <p:nvPicPr>
          <p:cNvPr id="901" name="Google Shape;901;p178"/>
          <p:cNvPicPr preferRelativeResize="0"/>
          <p:nvPr/>
        </p:nvPicPr>
        <p:blipFill rotWithShape="1">
          <a:blip r:embed="rId2">
            <a:alphaModFix/>
          </a:blip>
          <a:srcRect l="4943" r="41497"/>
          <a:stretch/>
        </p:blipFill>
        <p:spPr>
          <a:xfrm>
            <a:off x="813859" y="0"/>
            <a:ext cx="3430980" cy="4451053"/>
          </a:xfrm>
          <a:prstGeom prst="rect">
            <a:avLst/>
          </a:prstGeom>
          <a:noFill/>
          <a:ln>
            <a:noFill/>
          </a:ln>
        </p:spPr>
      </p:pic>
      <p:pic>
        <p:nvPicPr>
          <p:cNvPr id="902" name="Google Shape;902;p178"/>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903" name="Google Shape;903;p178"/>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04" name="Google Shape;904;p178"/>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905" name="Google Shape;905;p178"/>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17_Section Header">
  <p:cSld name="17_Section Header">
    <p:spTree>
      <p:nvGrpSpPr>
        <p:cNvPr id="1" name="Shape 906"/>
        <p:cNvGrpSpPr/>
        <p:nvPr/>
      </p:nvGrpSpPr>
      <p:grpSpPr>
        <a:xfrm>
          <a:off x="0" y="0"/>
          <a:ext cx="0" cy="0"/>
          <a:chOff x="0" y="0"/>
          <a:chExt cx="0" cy="0"/>
        </a:xfrm>
      </p:grpSpPr>
      <p:pic>
        <p:nvPicPr>
          <p:cNvPr id="907" name="Google Shape;907;p179"/>
          <p:cNvPicPr preferRelativeResize="0"/>
          <p:nvPr/>
        </p:nvPicPr>
        <p:blipFill rotWithShape="1">
          <a:blip r:embed="rId2">
            <a:alphaModFix/>
          </a:blip>
          <a:srcRect l="4943" r="41497"/>
          <a:stretch/>
        </p:blipFill>
        <p:spPr>
          <a:xfrm>
            <a:off x="813859" y="0"/>
            <a:ext cx="3430980" cy="4451053"/>
          </a:xfrm>
          <a:prstGeom prst="rect">
            <a:avLst/>
          </a:prstGeom>
          <a:noFill/>
          <a:ln>
            <a:noFill/>
          </a:ln>
        </p:spPr>
      </p:pic>
      <p:pic>
        <p:nvPicPr>
          <p:cNvPr id="908" name="Google Shape;908;p179"/>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909" name="Google Shape;909;p179"/>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10" name="Google Shape;910;p179"/>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911" name="Google Shape;911;p179"/>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18_Section Header">
  <p:cSld name="18_Section Header">
    <p:spTree>
      <p:nvGrpSpPr>
        <p:cNvPr id="1" name="Shape 912"/>
        <p:cNvGrpSpPr/>
        <p:nvPr/>
      </p:nvGrpSpPr>
      <p:grpSpPr>
        <a:xfrm>
          <a:off x="0" y="0"/>
          <a:ext cx="0" cy="0"/>
          <a:chOff x="0" y="0"/>
          <a:chExt cx="0" cy="0"/>
        </a:xfrm>
      </p:grpSpPr>
      <p:pic>
        <p:nvPicPr>
          <p:cNvPr id="913" name="Google Shape;913;p180"/>
          <p:cNvPicPr preferRelativeResize="0"/>
          <p:nvPr/>
        </p:nvPicPr>
        <p:blipFill rotWithShape="1">
          <a:blip r:embed="rId2">
            <a:alphaModFix/>
          </a:blip>
          <a:srcRect l="4943" r="41497"/>
          <a:stretch/>
        </p:blipFill>
        <p:spPr>
          <a:xfrm>
            <a:off x="813859" y="0"/>
            <a:ext cx="3430980" cy="4451053"/>
          </a:xfrm>
          <a:prstGeom prst="rect">
            <a:avLst/>
          </a:prstGeom>
          <a:noFill/>
          <a:ln>
            <a:noFill/>
          </a:ln>
        </p:spPr>
      </p:pic>
      <p:pic>
        <p:nvPicPr>
          <p:cNvPr id="914" name="Google Shape;914;p18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915" name="Google Shape;915;p180"/>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16" name="Google Shape;916;p180"/>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917" name="Google Shape;917;p180"/>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9_Section Header">
  <p:cSld name="19_Section Header">
    <p:spTree>
      <p:nvGrpSpPr>
        <p:cNvPr id="1" name="Shape 918"/>
        <p:cNvGrpSpPr/>
        <p:nvPr/>
      </p:nvGrpSpPr>
      <p:grpSpPr>
        <a:xfrm>
          <a:off x="0" y="0"/>
          <a:ext cx="0" cy="0"/>
          <a:chOff x="0" y="0"/>
          <a:chExt cx="0" cy="0"/>
        </a:xfrm>
      </p:grpSpPr>
      <p:pic>
        <p:nvPicPr>
          <p:cNvPr id="919" name="Google Shape;919;p181"/>
          <p:cNvPicPr preferRelativeResize="0"/>
          <p:nvPr/>
        </p:nvPicPr>
        <p:blipFill rotWithShape="1">
          <a:blip r:embed="rId2">
            <a:alphaModFix/>
          </a:blip>
          <a:srcRect l="4943" r="41497"/>
          <a:stretch/>
        </p:blipFill>
        <p:spPr>
          <a:xfrm>
            <a:off x="813859" y="0"/>
            <a:ext cx="3430980" cy="4451053"/>
          </a:xfrm>
          <a:prstGeom prst="rect">
            <a:avLst/>
          </a:prstGeom>
          <a:noFill/>
          <a:ln>
            <a:noFill/>
          </a:ln>
        </p:spPr>
      </p:pic>
      <p:pic>
        <p:nvPicPr>
          <p:cNvPr id="920" name="Google Shape;920;p181"/>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921" name="Google Shape;921;p181"/>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22" name="Google Shape;922;p181"/>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923" name="Google Shape;923;p181"/>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20_Section Header">
  <p:cSld name="20_Section Header">
    <p:spTree>
      <p:nvGrpSpPr>
        <p:cNvPr id="1" name="Shape 924"/>
        <p:cNvGrpSpPr/>
        <p:nvPr/>
      </p:nvGrpSpPr>
      <p:grpSpPr>
        <a:xfrm>
          <a:off x="0" y="0"/>
          <a:ext cx="0" cy="0"/>
          <a:chOff x="0" y="0"/>
          <a:chExt cx="0" cy="0"/>
        </a:xfrm>
      </p:grpSpPr>
      <p:pic>
        <p:nvPicPr>
          <p:cNvPr id="925" name="Google Shape;925;p182"/>
          <p:cNvPicPr preferRelativeResize="0"/>
          <p:nvPr/>
        </p:nvPicPr>
        <p:blipFill rotWithShape="1">
          <a:blip r:embed="rId2">
            <a:alphaModFix/>
          </a:blip>
          <a:srcRect l="4943" r="41497"/>
          <a:stretch/>
        </p:blipFill>
        <p:spPr>
          <a:xfrm>
            <a:off x="813859" y="0"/>
            <a:ext cx="3430980" cy="4451053"/>
          </a:xfrm>
          <a:prstGeom prst="rect">
            <a:avLst/>
          </a:prstGeom>
          <a:noFill/>
          <a:ln>
            <a:noFill/>
          </a:ln>
        </p:spPr>
      </p:pic>
      <p:pic>
        <p:nvPicPr>
          <p:cNvPr id="926" name="Google Shape;926;p182"/>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927" name="Google Shape;927;p182"/>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28" name="Google Shape;928;p182"/>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929" name="Google Shape;929;p182"/>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21_Section Header">
  <p:cSld name="21_Section Header">
    <p:spTree>
      <p:nvGrpSpPr>
        <p:cNvPr id="1" name="Shape 930"/>
        <p:cNvGrpSpPr/>
        <p:nvPr/>
      </p:nvGrpSpPr>
      <p:grpSpPr>
        <a:xfrm>
          <a:off x="0" y="0"/>
          <a:ext cx="0" cy="0"/>
          <a:chOff x="0" y="0"/>
          <a:chExt cx="0" cy="0"/>
        </a:xfrm>
      </p:grpSpPr>
      <p:pic>
        <p:nvPicPr>
          <p:cNvPr id="931" name="Google Shape;931;p183"/>
          <p:cNvPicPr preferRelativeResize="0"/>
          <p:nvPr/>
        </p:nvPicPr>
        <p:blipFill rotWithShape="1">
          <a:blip r:embed="rId2">
            <a:alphaModFix/>
          </a:blip>
          <a:srcRect l="4943" r="41497"/>
          <a:stretch/>
        </p:blipFill>
        <p:spPr>
          <a:xfrm>
            <a:off x="813859" y="0"/>
            <a:ext cx="3430980" cy="4451053"/>
          </a:xfrm>
          <a:prstGeom prst="rect">
            <a:avLst/>
          </a:prstGeom>
          <a:noFill/>
          <a:ln>
            <a:noFill/>
          </a:ln>
        </p:spPr>
      </p:pic>
      <p:pic>
        <p:nvPicPr>
          <p:cNvPr id="932" name="Google Shape;932;p183"/>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933" name="Google Shape;933;p183"/>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34" name="Google Shape;934;p183"/>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935" name="Google Shape;935;p183"/>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22_Section Header">
  <p:cSld name="22_Section Header">
    <p:spTree>
      <p:nvGrpSpPr>
        <p:cNvPr id="1" name="Shape 936"/>
        <p:cNvGrpSpPr/>
        <p:nvPr/>
      </p:nvGrpSpPr>
      <p:grpSpPr>
        <a:xfrm>
          <a:off x="0" y="0"/>
          <a:ext cx="0" cy="0"/>
          <a:chOff x="0" y="0"/>
          <a:chExt cx="0" cy="0"/>
        </a:xfrm>
      </p:grpSpPr>
      <p:pic>
        <p:nvPicPr>
          <p:cNvPr id="937" name="Google Shape;937;p184"/>
          <p:cNvPicPr preferRelativeResize="0"/>
          <p:nvPr/>
        </p:nvPicPr>
        <p:blipFill rotWithShape="1">
          <a:blip r:embed="rId2">
            <a:alphaModFix/>
          </a:blip>
          <a:srcRect l="4943" r="41497"/>
          <a:stretch/>
        </p:blipFill>
        <p:spPr>
          <a:xfrm>
            <a:off x="813859" y="0"/>
            <a:ext cx="3430980" cy="4451053"/>
          </a:xfrm>
          <a:prstGeom prst="rect">
            <a:avLst/>
          </a:prstGeom>
          <a:noFill/>
          <a:ln>
            <a:noFill/>
          </a:ln>
        </p:spPr>
      </p:pic>
      <p:pic>
        <p:nvPicPr>
          <p:cNvPr id="938" name="Google Shape;938;p184"/>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939" name="Google Shape;939;p184"/>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40" name="Google Shape;940;p184"/>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941" name="Google Shape;941;p184"/>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23_Section Header">
  <p:cSld name="23_Section Header">
    <p:spTree>
      <p:nvGrpSpPr>
        <p:cNvPr id="1" name="Shape 942"/>
        <p:cNvGrpSpPr/>
        <p:nvPr/>
      </p:nvGrpSpPr>
      <p:grpSpPr>
        <a:xfrm>
          <a:off x="0" y="0"/>
          <a:ext cx="0" cy="0"/>
          <a:chOff x="0" y="0"/>
          <a:chExt cx="0" cy="0"/>
        </a:xfrm>
      </p:grpSpPr>
      <p:pic>
        <p:nvPicPr>
          <p:cNvPr id="943" name="Google Shape;943;p185"/>
          <p:cNvPicPr preferRelativeResize="0"/>
          <p:nvPr/>
        </p:nvPicPr>
        <p:blipFill rotWithShape="1">
          <a:blip r:embed="rId2">
            <a:alphaModFix/>
          </a:blip>
          <a:srcRect l="4943" r="41497"/>
          <a:stretch/>
        </p:blipFill>
        <p:spPr>
          <a:xfrm>
            <a:off x="813859" y="0"/>
            <a:ext cx="3430980" cy="4451053"/>
          </a:xfrm>
          <a:prstGeom prst="rect">
            <a:avLst/>
          </a:prstGeom>
          <a:noFill/>
          <a:ln>
            <a:noFill/>
          </a:ln>
        </p:spPr>
      </p:pic>
      <p:pic>
        <p:nvPicPr>
          <p:cNvPr id="944" name="Google Shape;944;p185"/>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945" name="Google Shape;945;p185"/>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46" name="Google Shape;946;p185"/>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947" name="Google Shape;947;p185"/>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948"/>
        <p:cNvGrpSpPr/>
        <p:nvPr/>
      </p:nvGrpSpPr>
      <p:grpSpPr>
        <a:xfrm>
          <a:off x="0" y="0"/>
          <a:ext cx="0" cy="0"/>
          <a:chOff x="0" y="0"/>
          <a:chExt cx="0" cy="0"/>
        </a:xfrm>
      </p:grpSpPr>
      <p:sp>
        <p:nvSpPr>
          <p:cNvPr id="949" name="Google Shape;949;p186"/>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800"/>
              <a:buFont typeface="Source Sans Pro"/>
              <a:buNone/>
              <a:defRPr sz="3800">
                <a:solidFill>
                  <a:schemeClr val="accen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50" name="Google Shape;950;p186"/>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951" name="Google Shape;951;p186"/>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952" name="Google Shape;952;p186"/>
          <p:cNvPicPr preferRelativeResize="0"/>
          <p:nvPr/>
        </p:nvPicPr>
        <p:blipFill rotWithShape="1">
          <a:blip r:embed="rId2">
            <a:alphaModFix/>
          </a:blip>
          <a:srcRect/>
          <a:stretch/>
        </p:blipFill>
        <p:spPr>
          <a:xfrm>
            <a:off x="497205" y="572695"/>
            <a:ext cx="3717719" cy="4000500"/>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953"/>
        <p:cNvGrpSpPr/>
        <p:nvPr/>
      </p:nvGrpSpPr>
      <p:grpSpPr>
        <a:xfrm>
          <a:off x="0" y="0"/>
          <a:ext cx="0" cy="0"/>
          <a:chOff x="0" y="0"/>
          <a:chExt cx="0" cy="0"/>
        </a:xfrm>
      </p:grpSpPr>
      <p:sp>
        <p:nvSpPr>
          <p:cNvPr id="954" name="Google Shape;954;p187"/>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955" name="Google Shape;955;p187"/>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2"/>
              </a:buClr>
              <a:buSzPts val="3800"/>
              <a:buFont typeface="Source Sans Pro"/>
              <a:buNone/>
              <a:defRPr sz="3800">
                <a:solidFill>
                  <a:schemeClr val="l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56" name="Google Shape;956;p187"/>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2"/>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957" name="Google Shape;957;p187"/>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958" name="Google Shape;958;p187"/>
          <p:cNvPicPr preferRelativeResize="0"/>
          <p:nvPr/>
        </p:nvPicPr>
        <p:blipFill rotWithShape="1">
          <a:blip r:embed="rId2">
            <a:alphaModFix/>
          </a:blip>
          <a:srcRect/>
          <a:stretch/>
        </p:blipFill>
        <p:spPr>
          <a:xfrm>
            <a:off x="497205" y="572695"/>
            <a:ext cx="3717719" cy="4000500"/>
          </a:xfrm>
          <a:prstGeom prst="rect">
            <a:avLst/>
          </a:prstGeom>
          <a:noFill/>
          <a:ln>
            <a:noFill/>
          </a:ln>
        </p:spPr>
      </p:pic>
      <p:pic>
        <p:nvPicPr>
          <p:cNvPr id="959" name="Google Shape;959;p187"/>
          <p:cNvPicPr preferRelativeResize="0"/>
          <p:nvPr/>
        </p:nvPicPr>
        <p:blipFill rotWithShape="1">
          <a:blip r:embed="rId3">
            <a:alphaModFix/>
          </a:blip>
          <a:srcRect/>
          <a:stretch/>
        </p:blipFill>
        <p:spPr>
          <a:xfrm>
            <a:off x="8286750" y="286945"/>
            <a:ext cx="530086" cy="57150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141"/>
        <p:cNvGrpSpPr/>
        <p:nvPr/>
      </p:nvGrpSpPr>
      <p:grpSpPr>
        <a:xfrm>
          <a:off x="0" y="0"/>
          <a:ext cx="0" cy="0"/>
          <a:chOff x="0" y="0"/>
          <a:chExt cx="0" cy="0"/>
        </a:xfrm>
      </p:grpSpPr>
      <p:sp>
        <p:nvSpPr>
          <p:cNvPr id="142" name="Google Shape;142;p31"/>
          <p:cNvSpPr/>
          <p:nvPr/>
        </p:nvSpPr>
        <p:spPr>
          <a:xfrm>
            <a:off x="0" y="0"/>
            <a:ext cx="9144000" cy="5143500"/>
          </a:xfrm>
          <a:prstGeom prst="rect">
            <a:avLst/>
          </a:prstGeom>
          <a:gradFill>
            <a:gsLst>
              <a:gs pos="0">
                <a:schemeClr val="lt1"/>
              </a:gs>
              <a:gs pos="100000">
                <a:srgbClr val="E5E5E5"/>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143" name="Google Shape;143;p31"/>
          <p:cNvSpPr txBox="1">
            <a:spLocks noGrp="1"/>
          </p:cNvSpPr>
          <p:nvPr>
            <p:ph type="ctrTitle"/>
          </p:nvPr>
        </p:nvSpPr>
        <p:spPr>
          <a:xfrm>
            <a:off x="4857750" y="1670539"/>
            <a:ext cx="4000500" cy="1503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400"/>
              <a:buFont typeface="Source Sans Pro"/>
              <a:buNone/>
              <a:defRPr sz="3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4" name="Google Shape;144;p31"/>
          <p:cNvSpPr txBox="1">
            <a:spLocks noGrp="1"/>
          </p:cNvSpPr>
          <p:nvPr>
            <p:ph type="subTitle" idx="1"/>
          </p:nvPr>
        </p:nvSpPr>
        <p:spPr>
          <a:xfrm>
            <a:off x="4857750" y="3429000"/>
            <a:ext cx="4000500" cy="1143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300">
                <a:solidFill>
                  <a:schemeClr val="accen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45" name="Google Shape;145;p31"/>
          <p:cNvSpPr/>
          <p:nvPr/>
        </p:nvSpPr>
        <p:spPr>
          <a:xfrm>
            <a:off x="0" y="852853"/>
            <a:ext cx="3143100" cy="4286100"/>
          </a:xfrm>
          <a:prstGeom prst="rect">
            <a:avLst/>
          </a:prstGeom>
          <a:solidFill>
            <a:schemeClr val="accent1"/>
          </a:solidFill>
          <a:ln w="12700" cap="flat" cmpd="sng">
            <a:solidFill>
              <a:srgbClr val="007BA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pic>
        <p:nvPicPr>
          <p:cNvPr id="146" name="Google Shape;146;p31"/>
          <p:cNvPicPr preferRelativeResize="0"/>
          <p:nvPr/>
        </p:nvPicPr>
        <p:blipFill rotWithShape="1">
          <a:blip r:embed="rId2">
            <a:alphaModFix/>
          </a:blip>
          <a:srcRect/>
          <a:stretch/>
        </p:blipFill>
        <p:spPr>
          <a:xfrm>
            <a:off x="8286750" y="287286"/>
            <a:ext cx="530086" cy="571502"/>
          </a:xfrm>
          <a:prstGeom prst="rect">
            <a:avLst/>
          </a:prstGeom>
          <a:noFill/>
          <a:ln>
            <a:noFill/>
          </a:ln>
        </p:spPr>
      </p:pic>
      <p:pic>
        <p:nvPicPr>
          <p:cNvPr id="147" name="Google Shape;147;p31"/>
          <p:cNvPicPr preferRelativeResize="0"/>
          <p:nvPr/>
        </p:nvPicPr>
        <p:blipFill rotWithShape="1">
          <a:blip r:embed="rId3">
            <a:alphaModFix/>
          </a:blip>
          <a:srcRect/>
          <a:stretch/>
        </p:blipFill>
        <p:spPr>
          <a:xfrm>
            <a:off x="0" y="0"/>
            <a:ext cx="4397376" cy="5143501"/>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960"/>
        <p:cNvGrpSpPr/>
        <p:nvPr/>
      </p:nvGrpSpPr>
      <p:grpSpPr>
        <a:xfrm>
          <a:off x="0" y="0"/>
          <a:ext cx="0" cy="0"/>
          <a:chOff x="0" y="0"/>
          <a:chExt cx="0" cy="0"/>
        </a:xfrm>
      </p:grpSpPr>
      <p:sp>
        <p:nvSpPr>
          <p:cNvPr id="961" name="Google Shape;961;p188"/>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962" name="Google Shape;962;p188"/>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6"/>
              </a:buClr>
              <a:buSzPts val="3800"/>
              <a:buFont typeface="Source Sans Pro"/>
              <a:buNone/>
              <a:defRPr sz="3800">
                <a:solidFill>
                  <a:schemeClr val="accent6"/>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63" name="Google Shape;963;p188"/>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6"/>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964" name="Google Shape;964;p188"/>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965" name="Google Shape;965;p188"/>
          <p:cNvPicPr preferRelativeResize="0"/>
          <p:nvPr/>
        </p:nvPicPr>
        <p:blipFill rotWithShape="1">
          <a:blip r:embed="rId2">
            <a:alphaModFix/>
          </a:blip>
          <a:srcRect/>
          <a:stretch/>
        </p:blipFill>
        <p:spPr>
          <a:xfrm>
            <a:off x="497205" y="572695"/>
            <a:ext cx="3717719" cy="4000500"/>
          </a:xfrm>
          <a:prstGeom prst="rect">
            <a:avLst/>
          </a:prstGeom>
          <a:noFill/>
          <a:ln>
            <a:noFill/>
          </a:ln>
        </p:spPr>
      </p:pic>
      <p:pic>
        <p:nvPicPr>
          <p:cNvPr id="966" name="Google Shape;966;p188"/>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13_Section Header">
  <p:cSld name="13_Section Header">
    <p:spTree>
      <p:nvGrpSpPr>
        <p:cNvPr id="1" name="Shape 967"/>
        <p:cNvGrpSpPr/>
        <p:nvPr/>
      </p:nvGrpSpPr>
      <p:grpSpPr>
        <a:xfrm>
          <a:off x="0" y="0"/>
          <a:ext cx="0" cy="0"/>
          <a:chOff x="0" y="0"/>
          <a:chExt cx="0" cy="0"/>
        </a:xfrm>
      </p:grpSpPr>
      <p:sp>
        <p:nvSpPr>
          <p:cNvPr id="968" name="Google Shape;968;p189"/>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969" name="Google Shape;969;p189"/>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5"/>
              </a:buClr>
              <a:buSzPts val="3800"/>
              <a:buFont typeface="Source Sans Pro"/>
              <a:buNone/>
              <a:defRPr sz="3800">
                <a:solidFill>
                  <a:schemeClr val="accent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70" name="Google Shape;970;p189"/>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5"/>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971" name="Google Shape;971;p189"/>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972" name="Google Shape;972;p189"/>
          <p:cNvPicPr preferRelativeResize="0"/>
          <p:nvPr/>
        </p:nvPicPr>
        <p:blipFill rotWithShape="1">
          <a:blip r:embed="rId2">
            <a:alphaModFix/>
          </a:blip>
          <a:srcRect/>
          <a:stretch/>
        </p:blipFill>
        <p:spPr>
          <a:xfrm>
            <a:off x="497205" y="572695"/>
            <a:ext cx="3717719" cy="4000500"/>
          </a:xfrm>
          <a:prstGeom prst="rect">
            <a:avLst/>
          </a:prstGeom>
          <a:noFill/>
          <a:ln>
            <a:noFill/>
          </a:ln>
        </p:spPr>
      </p:pic>
      <p:pic>
        <p:nvPicPr>
          <p:cNvPr id="973" name="Google Shape;973;p189"/>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1_Section Header">
  <p:cSld name="11_Section Header">
    <p:spTree>
      <p:nvGrpSpPr>
        <p:cNvPr id="1" name="Shape 974"/>
        <p:cNvGrpSpPr/>
        <p:nvPr/>
      </p:nvGrpSpPr>
      <p:grpSpPr>
        <a:xfrm>
          <a:off x="0" y="0"/>
          <a:ext cx="0" cy="0"/>
          <a:chOff x="0" y="0"/>
          <a:chExt cx="0" cy="0"/>
        </a:xfrm>
      </p:grpSpPr>
      <p:sp>
        <p:nvSpPr>
          <p:cNvPr id="975" name="Google Shape;975;p190"/>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976" name="Google Shape;976;p190"/>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4"/>
              </a:buClr>
              <a:buSzPts val="3800"/>
              <a:buFont typeface="Source Sans Pro"/>
              <a:buNone/>
              <a:defRPr sz="3800">
                <a:solidFill>
                  <a:schemeClr val="accent4"/>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77" name="Google Shape;977;p190"/>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4"/>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978" name="Google Shape;978;p190"/>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979" name="Google Shape;979;p190"/>
          <p:cNvPicPr preferRelativeResize="0"/>
          <p:nvPr/>
        </p:nvPicPr>
        <p:blipFill rotWithShape="1">
          <a:blip r:embed="rId2">
            <a:alphaModFix/>
          </a:blip>
          <a:srcRect/>
          <a:stretch/>
        </p:blipFill>
        <p:spPr>
          <a:xfrm>
            <a:off x="498614" y="571500"/>
            <a:ext cx="3717719" cy="4000500"/>
          </a:xfrm>
          <a:prstGeom prst="rect">
            <a:avLst/>
          </a:prstGeom>
          <a:noFill/>
          <a:ln>
            <a:noFill/>
          </a:ln>
        </p:spPr>
      </p:pic>
      <p:pic>
        <p:nvPicPr>
          <p:cNvPr id="980" name="Google Shape;980;p190"/>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14_Section Header">
  <p:cSld name="14_Section Header">
    <p:spTree>
      <p:nvGrpSpPr>
        <p:cNvPr id="1" name="Shape 981"/>
        <p:cNvGrpSpPr/>
        <p:nvPr/>
      </p:nvGrpSpPr>
      <p:grpSpPr>
        <a:xfrm>
          <a:off x="0" y="0"/>
          <a:ext cx="0" cy="0"/>
          <a:chOff x="0" y="0"/>
          <a:chExt cx="0" cy="0"/>
        </a:xfrm>
      </p:grpSpPr>
      <p:sp>
        <p:nvSpPr>
          <p:cNvPr id="982" name="Google Shape;982;p191"/>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983" name="Google Shape;983;p191"/>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2"/>
              </a:buClr>
              <a:buSzPts val="3800"/>
              <a:buFont typeface="Source Sans Pro"/>
              <a:buNone/>
              <a:defRPr sz="3800">
                <a:solidFill>
                  <a:schemeClr val="accen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84" name="Google Shape;984;p191"/>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2"/>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985" name="Google Shape;985;p191"/>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986" name="Google Shape;986;p191"/>
          <p:cNvPicPr preferRelativeResize="0"/>
          <p:nvPr/>
        </p:nvPicPr>
        <p:blipFill rotWithShape="1">
          <a:blip r:embed="rId2">
            <a:alphaModFix/>
          </a:blip>
          <a:srcRect/>
          <a:stretch/>
        </p:blipFill>
        <p:spPr>
          <a:xfrm>
            <a:off x="497205" y="571500"/>
            <a:ext cx="3717719" cy="4000500"/>
          </a:xfrm>
          <a:prstGeom prst="rect">
            <a:avLst/>
          </a:prstGeom>
          <a:noFill/>
          <a:ln>
            <a:noFill/>
          </a:ln>
        </p:spPr>
      </p:pic>
      <p:pic>
        <p:nvPicPr>
          <p:cNvPr id="987" name="Google Shape;987;p191"/>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15_Section Header">
  <p:cSld name="15_Section Header">
    <p:spTree>
      <p:nvGrpSpPr>
        <p:cNvPr id="1" name="Shape 988"/>
        <p:cNvGrpSpPr/>
        <p:nvPr/>
      </p:nvGrpSpPr>
      <p:grpSpPr>
        <a:xfrm>
          <a:off x="0" y="0"/>
          <a:ext cx="0" cy="0"/>
          <a:chOff x="0" y="0"/>
          <a:chExt cx="0" cy="0"/>
        </a:xfrm>
      </p:grpSpPr>
      <p:sp>
        <p:nvSpPr>
          <p:cNvPr id="989" name="Google Shape;989;p192"/>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990" name="Google Shape;990;p192"/>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3"/>
              </a:buClr>
              <a:buSzPts val="3800"/>
              <a:buFont typeface="Source Sans Pro"/>
              <a:buNone/>
              <a:defRPr sz="3800">
                <a:solidFill>
                  <a:schemeClr val="accent3"/>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91" name="Google Shape;991;p192"/>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3"/>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992" name="Google Shape;992;p192"/>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993" name="Google Shape;993;p192"/>
          <p:cNvPicPr preferRelativeResize="0"/>
          <p:nvPr/>
        </p:nvPicPr>
        <p:blipFill rotWithShape="1">
          <a:blip r:embed="rId2">
            <a:alphaModFix/>
          </a:blip>
          <a:srcRect/>
          <a:stretch/>
        </p:blipFill>
        <p:spPr>
          <a:xfrm>
            <a:off x="497205" y="571500"/>
            <a:ext cx="3717719" cy="4000500"/>
          </a:xfrm>
          <a:prstGeom prst="rect">
            <a:avLst/>
          </a:prstGeom>
          <a:noFill/>
          <a:ln>
            <a:noFill/>
          </a:ln>
        </p:spPr>
      </p:pic>
      <p:pic>
        <p:nvPicPr>
          <p:cNvPr id="994" name="Google Shape;994;p192"/>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995"/>
        <p:cNvGrpSpPr/>
        <p:nvPr/>
      </p:nvGrpSpPr>
      <p:grpSpPr>
        <a:xfrm>
          <a:off x="0" y="0"/>
          <a:ext cx="0" cy="0"/>
          <a:chOff x="0" y="0"/>
          <a:chExt cx="0" cy="0"/>
        </a:xfrm>
      </p:grpSpPr>
      <p:sp>
        <p:nvSpPr>
          <p:cNvPr id="996" name="Google Shape;996;p193"/>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997" name="Google Shape;997;p193"/>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2"/>
              </a:buClr>
              <a:buSzPts val="3800"/>
              <a:buFont typeface="Source Sans Pro"/>
              <a:buNone/>
              <a:defRPr sz="38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98" name="Google Shape;998;p193"/>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dk2"/>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999" name="Google Shape;999;p193"/>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000" name="Google Shape;1000;p193"/>
          <p:cNvPicPr preferRelativeResize="0"/>
          <p:nvPr/>
        </p:nvPicPr>
        <p:blipFill rotWithShape="1">
          <a:blip r:embed="rId2">
            <a:alphaModFix/>
          </a:blip>
          <a:srcRect/>
          <a:stretch/>
        </p:blipFill>
        <p:spPr>
          <a:xfrm>
            <a:off x="499208" y="571500"/>
            <a:ext cx="3717719" cy="4000500"/>
          </a:xfrm>
          <a:prstGeom prst="rect">
            <a:avLst/>
          </a:prstGeom>
          <a:noFill/>
          <a:ln>
            <a:noFill/>
          </a:ln>
        </p:spPr>
      </p:pic>
      <p:pic>
        <p:nvPicPr>
          <p:cNvPr id="1001" name="Google Shape;1001;p193"/>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02"/>
        <p:cNvGrpSpPr/>
        <p:nvPr/>
      </p:nvGrpSpPr>
      <p:grpSpPr>
        <a:xfrm>
          <a:off x="0" y="0"/>
          <a:ext cx="0" cy="0"/>
          <a:chOff x="0" y="0"/>
          <a:chExt cx="0" cy="0"/>
        </a:xfrm>
      </p:grpSpPr>
      <p:sp>
        <p:nvSpPr>
          <p:cNvPr id="1003" name="Google Shape;1003;p194"/>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04" name="Google Shape;1004;p194"/>
          <p:cNvSpPr txBox="1">
            <a:spLocks noGrp="1"/>
          </p:cNvSpPr>
          <p:nvPr>
            <p:ph type="body" idx="1"/>
          </p:nvPr>
        </p:nvSpPr>
        <p:spPr>
          <a:xfrm>
            <a:off x="57150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05" name="Google Shape;1005;p194"/>
          <p:cNvSpPr txBox="1">
            <a:spLocks noGrp="1"/>
          </p:cNvSpPr>
          <p:nvPr>
            <p:ph type="body" idx="2"/>
          </p:nvPr>
        </p:nvSpPr>
        <p:spPr>
          <a:xfrm>
            <a:off x="468630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06" name="Google Shape;1006;p194"/>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07"/>
        <p:cNvGrpSpPr/>
        <p:nvPr/>
      </p:nvGrpSpPr>
      <p:grpSpPr>
        <a:xfrm>
          <a:off x="0" y="0"/>
          <a:ext cx="0" cy="0"/>
          <a:chOff x="0" y="0"/>
          <a:chExt cx="0" cy="0"/>
        </a:xfrm>
      </p:grpSpPr>
      <p:sp>
        <p:nvSpPr>
          <p:cNvPr id="1008" name="Google Shape;1008;p195"/>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matchingName="1_Blank">
  <p:cSld name="1_Blank">
    <p:bg>
      <p:bgPr>
        <a:solidFill>
          <a:schemeClr val="accent1"/>
        </a:solidFill>
        <a:effectLst/>
      </p:bgPr>
    </p:bg>
    <p:spTree>
      <p:nvGrpSpPr>
        <p:cNvPr id="1" name="Shape 1009"/>
        <p:cNvGrpSpPr/>
        <p:nvPr/>
      </p:nvGrpSpPr>
      <p:grpSpPr>
        <a:xfrm>
          <a:off x="0" y="0"/>
          <a:ext cx="0" cy="0"/>
          <a:chOff x="0" y="0"/>
          <a:chExt cx="0" cy="0"/>
        </a:xfrm>
      </p:grpSpPr>
      <p:sp>
        <p:nvSpPr>
          <p:cNvPr id="1010" name="Google Shape;1010;p196"/>
          <p:cNvSpPr txBox="1"/>
          <p:nvPr/>
        </p:nvSpPr>
        <p:spPr>
          <a:xfrm>
            <a:off x="3209615" y="3554176"/>
            <a:ext cx="2716800" cy="934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Source Sans Pro"/>
                <a:ea typeface="Source Sans Pro"/>
                <a:cs typeface="Source Sans Pro"/>
                <a:sym typeface="Source Sans Pro"/>
              </a:rPr>
              <a:t>The Jed Foundation</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FFFFFF"/>
                </a:solidFill>
                <a:latin typeface="Source Sans Pro"/>
                <a:ea typeface="Source Sans Pro"/>
                <a:cs typeface="Source Sans Pro"/>
                <a:sym typeface="Source Sans Pro"/>
              </a:rPr>
              <a:t>6 East 39th Street, Ste. 1204, </a:t>
            </a:r>
            <a:br>
              <a:rPr lang="en" sz="1100" b="0" i="0" u="none" strike="noStrike" cap="none">
                <a:solidFill>
                  <a:srgbClr val="FFFFFF"/>
                </a:solidFill>
                <a:latin typeface="Source Sans Pro"/>
                <a:ea typeface="Source Sans Pro"/>
                <a:cs typeface="Source Sans Pro"/>
                <a:sym typeface="Source Sans Pro"/>
              </a:rPr>
            </a:br>
            <a:r>
              <a:rPr lang="en" sz="1100" b="0" i="0" u="none" strike="noStrike" cap="none">
                <a:solidFill>
                  <a:srgbClr val="FFFFFF"/>
                </a:solidFill>
                <a:latin typeface="Source Sans Pro"/>
                <a:ea typeface="Source Sans Pro"/>
                <a:cs typeface="Source Sans Pro"/>
                <a:sym typeface="Source Sans Pro"/>
              </a:rPr>
              <a:t>New York, NY 10016</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FFFFFF"/>
                </a:solidFill>
                <a:latin typeface="Source Sans Pro"/>
                <a:ea typeface="Source Sans Pro"/>
                <a:cs typeface="Source Sans Pro"/>
                <a:sym typeface="Source Sans Pro"/>
              </a:rPr>
              <a:t>jedfoundation.org</a:t>
            </a:r>
            <a:endParaRPr sz="1100" b="0" i="0" u="none" strike="noStrike" cap="none">
              <a:solidFill>
                <a:srgbClr val="000000"/>
              </a:solidFill>
              <a:latin typeface="Arial"/>
              <a:ea typeface="Arial"/>
              <a:cs typeface="Arial"/>
              <a:sym typeface="Arial"/>
            </a:endParaRPr>
          </a:p>
        </p:txBody>
      </p:sp>
      <p:sp>
        <p:nvSpPr>
          <p:cNvPr id="1011" name="Google Shape;1011;p196"/>
          <p:cNvSpPr txBox="1"/>
          <p:nvPr/>
        </p:nvSpPr>
        <p:spPr>
          <a:xfrm>
            <a:off x="2304436" y="1276955"/>
            <a:ext cx="4527300" cy="7620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4500"/>
              <a:buFont typeface="Arial"/>
              <a:buNone/>
            </a:pPr>
            <a:r>
              <a:rPr lang="en" sz="4500" b="1" i="0" u="none" strike="noStrike" cap="none">
                <a:solidFill>
                  <a:srgbClr val="FFFFFF"/>
                </a:solidFill>
                <a:latin typeface="Source Sans Pro"/>
                <a:ea typeface="Source Sans Pro"/>
                <a:cs typeface="Source Sans Pro"/>
                <a:sym typeface="Source Sans Pro"/>
              </a:rPr>
              <a:t>Thank you.</a:t>
            </a:r>
            <a:endParaRPr sz="1100" b="0" i="0" u="none" strike="noStrike" cap="none">
              <a:solidFill>
                <a:srgbClr val="000000"/>
              </a:solidFill>
              <a:latin typeface="Arial"/>
              <a:ea typeface="Arial"/>
              <a:cs typeface="Arial"/>
              <a:sym typeface="Arial"/>
            </a:endParaRPr>
          </a:p>
        </p:txBody>
      </p:sp>
      <p:pic>
        <p:nvPicPr>
          <p:cNvPr id="1012" name="Google Shape;1012;p196"/>
          <p:cNvPicPr preferRelativeResize="0"/>
          <p:nvPr/>
        </p:nvPicPr>
        <p:blipFill rotWithShape="1">
          <a:blip r:embed="rId2">
            <a:alphaModFix/>
          </a:blip>
          <a:srcRect/>
          <a:stretch/>
        </p:blipFill>
        <p:spPr>
          <a:xfrm>
            <a:off x="4170461" y="2362043"/>
            <a:ext cx="795130" cy="857248"/>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13"/>
        <p:cNvGrpSpPr/>
        <p:nvPr/>
      </p:nvGrpSpPr>
      <p:grpSpPr>
        <a:xfrm>
          <a:off x="0" y="0"/>
          <a:ext cx="0" cy="0"/>
          <a:chOff x="0" y="0"/>
          <a:chExt cx="0" cy="0"/>
        </a:xfrm>
      </p:grpSpPr>
      <p:sp>
        <p:nvSpPr>
          <p:cNvPr id="1014" name="Google Shape;1014;p197"/>
          <p:cNvSpPr txBox="1">
            <a:spLocks noGrp="1"/>
          </p:cNvSpPr>
          <p:nvPr>
            <p:ph type="title"/>
          </p:nvPr>
        </p:nvSpPr>
        <p:spPr>
          <a:xfrm>
            <a:off x="571500" y="274320"/>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000"/>
              <a:buFont typeface="Source Sans Pro"/>
              <a:buNone/>
              <a:defRPr sz="3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15" name="Google Shape;1015;p197"/>
          <p:cNvSpPr txBox="1">
            <a:spLocks noGrp="1"/>
          </p:cNvSpPr>
          <p:nvPr>
            <p:ph type="body" idx="1"/>
          </p:nvPr>
        </p:nvSpPr>
        <p:spPr>
          <a:xfrm>
            <a:off x="3887391" y="1371600"/>
            <a:ext cx="4685100" cy="30861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Char char="•"/>
              <a:defRPr sz="1700"/>
            </a:lvl1pPr>
            <a:lvl2pPr marL="914400" lvl="1" indent="-323850" algn="l" rtl="0">
              <a:lnSpc>
                <a:spcPct val="90000"/>
              </a:lnSpc>
              <a:spcBef>
                <a:spcPts val="400"/>
              </a:spcBef>
              <a:spcAft>
                <a:spcPts val="0"/>
              </a:spcAft>
              <a:buSzPts val="1500"/>
              <a:buChar char="–"/>
              <a:defRPr sz="1500"/>
            </a:lvl2pPr>
            <a:lvl3pPr marL="1371600" lvl="2" indent="-323850" algn="l" rtl="0">
              <a:lnSpc>
                <a:spcPct val="90000"/>
              </a:lnSpc>
              <a:spcBef>
                <a:spcPts val="400"/>
              </a:spcBef>
              <a:spcAft>
                <a:spcPts val="0"/>
              </a:spcAft>
              <a:buSzPts val="1500"/>
              <a:buChar char="•"/>
              <a:defRPr sz="15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016" name="Google Shape;1016;p197"/>
          <p:cNvSpPr txBox="1">
            <a:spLocks noGrp="1"/>
          </p:cNvSpPr>
          <p:nvPr>
            <p:ph type="body" idx="2"/>
          </p:nvPr>
        </p:nvSpPr>
        <p:spPr>
          <a:xfrm>
            <a:off x="571500" y="1371600"/>
            <a:ext cx="3086100" cy="30861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800"/>
              </a:spcBef>
              <a:spcAft>
                <a:spcPts val="0"/>
              </a:spcAft>
              <a:buSzPts val="1700"/>
              <a:buNone/>
              <a:defRPr sz="1700"/>
            </a:lvl1pPr>
            <a:lvl2pPr marL="914400" lvl="1" indent="-228600" algn="l" rtl="0">
              <a:lnSpc>
                <a:spcPct val="90000"/>
              </a:lnSpc>
              <a:spcBef>
                <a:spcPts val="400"/>
              </a:spcBef>
              <a:spcAft>
                <a:spcPts val="0"/>
              </a:spcAft>
              <a:buSzPts val="1100"/>
              <a:buNone/>
              <a:defRPr sz="1100"/>
            </a:lvl2pPr>
            <a:lvl3pPr marL="1371600" lvl="2" indent="-228600" algn="l" rtl="0">
              <a:lnSpc>
                <a:spcPct val="90000"/>
              </a:lnSpc>
              <a:spcBef>
                <a:spcPts val="400"/>
              </a:spcBef>
              <a:spcAft>
                <a:spcPts val="0"/>
              </a:spcAft>
              <a:buSzPts val="900"/>
              <a:buNone/>
              <a:defRPr sz="900"/>
            </a:lvl3pPr>
            <a:lvl4pPr marL="1828800" lvl="3" indent="-228600" algn="l" rtl="0">
              <a:lnSpc>
                <a:spcPct val="90000"/>
              </a:lnSpc>
              <a:spcBef>
                <a:spcPts val="400"/>
              </a:spcBef>
              <a:spcAft>
                <a:spcPts val="0"/>
              </a:spcAft>
              <a:buSzPts val="800"/>
              <a:buNone/>
              <a:defRPr sz="800"/>
            </a:lvl4pPr>
            <a:lvl5pPr marL="2286000" lvl="4" indent="-228600" algn="l" rtl="0">
              <a:lnSpc>
                <a:spcPct val="90000"/>
              </a:lnSpc>
              <a:spcBef>
                <a:spcPts val="400"/>
              </a:spcBef>
              <a:spcAft>
                <a:spcPts val="0"/>
              </a:spcAft>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017" name="Google Shape;1017;p197"/>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8"/>
        <p:cNvGrpSpPr/>
        <p:nvPr/>
      </p:nvGrpSpPr>
      <p:grpSpPr>
        <a:xfrm>
          <a:off x="0" y="0"/>
          <a:ext cx="0" cy="0"/>
          <a:chOff x="0" y="0"/>
          <a:chExt cx="0" cy="0"/>
        </a:xfrm>
      </p:grpSpPr>
      <p:sp>
        <p:nvSpPr>
          <p:cNvPr id="149" name="Google Shape;149;p32"/>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0" name="Google Shape;150;p32"/>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Char char="•"/>
              <a:defRPr sz="1700"/>
            </a:lvl1pPr>
            <a:lvl2pPr marL="914400" lvl="1" indent="-323850" algn="l" rtl="0">
              <a:lnSpc>
                <a:spcPct val="90000"/>
              </a:lnSpc>
              <a:spcBef>
                <a:spcPts val="400"/>
              </a:spcBef>
              <a:spcAft>
                <a:spcPts val="0"/>
              </a:spcAft>
              <a:buSzPts val="1500"/>
              <a:buChar char="–"/>
              <a:defRPr sz="1500"/>
            </a:lvl2pPr>
            <a:lvl3pPr marL="1371600" lvl="2" indent="-323850" algn="l" rtl="0">
              <a:lnSpc>
                <a:spcPct val="90000"/>
              </a:lnSpc>
              <a:spcBef>
                <a:spcPts val="400"/>
              </a:spcBef>
              <a:spcAft>
                <a:spcPts val="0"/>
              </a:spcAft>
              <a:buSzPts val="1500"/>
              <a:buChar char="•"/>
              <a:defRPr sz="15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24"/>
        <p:cNvGrpSpPr/>
        <p:nvPr/>
      </p:nvGrpSpPr>
      <p:grpSpPr>
        <a:xfrm>
          <a:off x="0" y="0"/>
          <a:ext cx="0" cy="0"/>
          <a:chOff x="0" y="0"/>
          <a:chExt cx="0" cy="0"/>
        </a:xfrm>
      </p:grpSpPr>
      <p:sp>
        <p:nvSpPr>
          <p:cNvPr id="1025" name="Google Shape;1025;p199"/>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26" name="Google Shape;1026;p199"/>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Char char="•"/>
              <a:defRPr sz="1700"/>
            </a:lvl1pPr>
            <a:lvl2pPr marL="914400" lvl="1" indent="-323850" algn="l" rtl="0">
              <a:lnSpc>
                <a:spcPct val="90000"/>
              </a:lnSpc>
              <a:spcBef>
                <a:spcPts val="400"/>
              </a:spcBef>
              <a:spcAft>
                <a:spcPts val="0"/>
              </a:spcAft>
              <a:buSzPts val="1500"/>
              <a:buChar char="–"/>
              <a:defRPr sz="1500"/>
            </a:lvl2pPr>
            <a:lvl3pPr marL="1371600" lvl="2" indent="-323850" algn="l" rtl="0">
              <a:lnSpc>
                <a:spcPct val="90000"/>
              </a:lnSpc>
              <a:spcBef>
                <a:spcPts val="400"/>
              </a:spcBef>
              <a:spcAft>
                <a:spcPts val="0"/>
              </a:spcAft>
              <a:buSzPts val="1500"/>
              <a:buChar char="•"/>
              <a:defRPr sz="15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27" name="Google Shape;1027;p199"/>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8"/>
        <p:cNvGrpSpPr/>
        <p:nvPr/>
      </p:nvGrpSpPr>
      <p:grpSpPr>
        <a:xfrm>
          <a:off x="0" y="0"/>
          <a:ext cx="0" cy="0"/>
          <a:chOff x="0" y="0"/>
          <a:chExt cx="0" cy="0"/>
        </a:xfrm>
      </p:grpSpPr>
      <p:pic>
        <p:nvPicPr>
          <p:cNvPr id="1029" name="Google Shape;1029;p20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30" name="Google Shape;1030;p200"/>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31" name="Google Shape;1031;p200"/>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032" name="Google Shape;1032;p200"/>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33"/>
        <p:cNvGrpSpPr/>
        <p:nvPr/>
      </p:nvGrpSpPr>
      <p:grpSpPr>
        <a:xfrm>
          <a:off x="0" y="0"/>
          <a:ext cx="0" cy="0"/>
          <a:chOff x="0" y="0"/>
          <a:chExt cx="0" cy="0"/>
        </a:xfrm>
      </p:grpSpPr>
      <p:sp>
        <p:nvSpPr>
          <p:cNvPr id="1034" name="Google Shape;1034;p201"/>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4500"/>
              <a:buFont typeface="Source Sans Pro"/>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35" name="Google Shape;1035;p201"/>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SzPts val="1800"/>
              <a:buNone/>
              <a:defRPr sz="1800"/>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spTree>
      <p:nvGrpSpPr>
        <p:cNvPr id="1" name="Shape 1036"/>
        <p:cNvGrpSpPr/>
        <p:nvPr/>
      </p:nvGrpSpPr>
      <p:grpSpPr>
        <a:xfrm>
          <a:off x="0" y="0"/>
          <a:ext cx="0" cy="0"/>
          <a:chOff x="0" y="0"/>
          <a:chExt cx="0" cy="0"/>
        </a:xfrm>
      </p:grpSpPr>
      <p:sp>
        <p:nvSpPr>
          <p:cNvPr id="1037" name="Google Shape;1037;p202"/>
          <p:cNvSpPr/>
          <p:nvPr/>
        </p:nvSpPr>
        <p:spPr>
          <a:xfrm>
            <a:off x="0" y="0"/>
            <a:ext cx="9144000" cy="5143500"/>
          </a:xfrm>
          <a:prstGeom prst="rect">
            <a:avLst/>
          </a:prstGeom>
          <a:gradFill>
            <a:gsLst>
              <a:gs pos="0">
                <a:schemeClr val="lt1"/>
              </a:gs>
              <a:gs pos="100000">
                <a:srgbClr val="E5E5E5"/>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1038" name="Google Shape;1038;p202"/>
          <p:cNvSpPr txBox="1">
            <a:spLocks noGrp="1"/>
          </p:cNvSpPr>
          <p:nvPr>
            <p:ph type="ctrTitle"/>
          </p:nvPr>
        </p:nvSpPr>
        <p:spPr>
          <a:xfrm>
            <a:off x="4857750" y="1670539"/>
            <a:ext cx="4000500" cy="1503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400"/>
              <a:buFont typeface="Source Sans Pro"/>
              <a:buNone/>
              <a:defRPr sz="3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39" name="Google Shape;1039;p202"/>
          <p:cNvSpPr txBox="1">
            <a:spLocks noGrp="1"/>
          </p:cNvSpPr>
          <p:nvPr>
            <p:ph type="subTitle" idx="1"/>
          </p:nvPr>
        </p:nvSpPr>
        <p:spPr>
          <a:xfrm>
            <a:off x="4857750" y="3429000"/>
            <a:ext cx="4000500" cy="1143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300">
                <a:solidFill>
                  <a:schemeClr val="accen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1040" name="Google Shape;1040;p202"/>
          <p:cNvPicPr preferRelativeResize="0"/>
          <p:nvPr/>
        </p:nvPicPr>
        <p:blipFill rotWithShape="1">
          <a:blip r:embed="rId2">
            <a:alphaModFix/>
          </a:blip>
          <a:srcRect/>
          <a:stretch/>
        </p:blipFill>
        <p:spPr>
          <a:xfrm>
            <a:off x="8286750" y="287286"/>
            <a:ext cx="530086" cy="571502"/>
          </a:xfrm>
          <a:prstGeom prst="rect">
            <a:avLst/>
          </a:prstGeom>
          <a:noFill/>
          <a:ln>
            <a:noFill/>
          </a:ln>
        </p:spPr>
      </p:pic>
      <p:pic>
        <p:nvPicPr>
          <p:cNvPr id="1041" name="Google Shape;1041;p202"/>
          <p:cNvPicPr preferRelativeResize="0"/>
          <p:nvPr/>
        </p:nvPicPr>
        <p:blipFill rotWithShape="1">
          <a:blip r:embed="rId3">
            <a:alphaModFix/>
          </a:blip>
          <a:srcRect/>
          <a:stretch/>
        </p:blipFill>
        <p:spPr>
          <a:xfrm>
            <a:off x="0" y="692447"/>
            <a:ext cx="3430979" cy="4451053"/>
          </a:xfrm>
          <a:prstGeom prst="rect">
            <a:avLst/>
          </a:prstGeom>
          <a:noFill/>
          <a:ln>
            <a:noFill/>
          </a:ln>
        </p:spPr>
      </p:pic>
      <p:pic>
        <p:nvPicPr>
          <p:cNvPr id="1042" name="Google Shape;1042;p202"/>
          <p:cNvPicPr preferRelativeResize="0"/>
          <p:nvPr/>
        </p:nvPicPr>
        <p:blipFill rotWithShape="1">
          <a:blip r:embed="rId4">
            <a:alphaModFix/>
          </a:blip>
          <a:srcRect/>
          <a:stretch/>
        </p:blipFill>
        <p:spPr>
          <a:xfrm>
            <a:off x="0" y="0"/>
            <a:ext cx="4397376" cy="5143501"/>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1043"/>
        <p:cNvGrpSpPr/>
        <p:nvPr/>
      </p:nvGrpSpPr>
      <p:grpSpPr>
        <a:xfrm>
          <a:off x="0" y="0"/>
          <a:ext cx="0" cy="0"/>
          <a:chOff x="0" y="0"/>
          <a:chExt cx="0" cy="0"/>
        </a:xfrm>
      </p:grpSpPr>
      <p:sp>
        <p:nvSpPr>
          <p:cNvPr id="1044" name="Google Shape;1044;p203"/>
          <p:cNvSpPr/>
          <p:nvPr/>
        </p:nvSpPr>
        <p:spPr>
          <a:xfrm>
            <a:off x="0" y="0"/>
            <a:ext cx="9144000" cy="5143500"/>
          </a:xfrm>
          <a:prstGeom prst="rect">
            <a:avLst/>
          </a:prstGeom>
          <a:gradFill>
            <a:gsLst>
              <a:gs pos="0">
                <a:schemeClr val="lt1"/>
              </a:gs>
              <a:gs pos="100000">
                <a:srgbClr val="E5E5E5"/>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pic>
        <p:nvPicPr>
          <p:cNvPr id="1045" name="Google Shape;1045;p203"/>
          <p:cNvPicPr preferRelativeResize="0"/>
          <p:nvPr/>
        </p:nvPicPr>
        <p:blipFill rotWithShape="1">
          <a:blip r:embed="rId2">
            <a:alphaModFix/>
          </a:blip>
          <a:srcRect/>
          <a:stretch/>
        </p:blipFill>
        <p:spPr>
          <a:xfrm>
            <a:off x="4572000" y="0"/>
            <a:ext cx="4572001" cy="5143500"/>
          </a:xfrm>
          <a:prstGeom prst="rect">
            <a:avLst/>
          </a:prstGeom>
          <a:noFill/>
          <a:ln>
            <a:noFill/>
          </a:ln>
        </p:spPr>
      </p:pic>
      <p:sp>
        <p:nvSpPr>
          <p:cNvPr id="1046" name="Google Shape;1046;p203"/>
          <p:cNvSpPr txBox="1">
            <a:spLocks noGrp="1"/>
          </p:cNvSpPr>
          <p:nvPr>
            <p:ph type="ctrTitle"/>
          </p:nvPr>
        </p:nvSpPr>
        <p:spPr>
          <a:xfrm>
            <a:off x="285750" y="1670539"/>
            <a:ext cx="4000500" cy="1503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400"/>
              <a:buFont typeface="Source Sans Pro"/>
              <a:buNone/>
              <a:defRPr sz="3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47" name="Google Shape;1047;p203"/>
          <p:cNvSpPr txBox="1">
            <a:spLocks noGrp="1"/>
          </p:cNvSpPr>
          <p:nvPr>
            <p:ph type="subTitle" idx="1"/>
          </p:nvPr>
        </p:nvSpPr>
        <p:spPr>
          <a:xfrm>
            <a:off x="285750" y="3429000"/>
            <a:ext cx="4000500" cy="1143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300">
                <a:solidFill>
                  <a:schemeClr val="accen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1048" name="Google Shape;1048;p203"/>
          <p:cNvPicPr preferRelativeResize="0"/>
          <p:nvPr/>
        </p:nvPicPr>
        <p:blipFill rotWithShape="1">
          <a:blip r:embed="rId3">
            <a:alphaModFix/>
          </a:blip>
          <a:srcRect/>
          <a:stretch/>
        </p:blipFill>
        <p:spPr>
          <a:xfrm>
            <a:off x="3714750" y="287286"/>
            <a:ext cx="530086" cy="571502"/>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1049"/>
        <p:cNvGrpSpPr/>
        <p:nvPr/>
      </p:nvGrpSpPr>
      <p:grpSpPr>
        <a:xfrm>
          <a:off x="0" y="0"/>
          <a:ext cx="0" cy="0"/>
          <a:chOff x="0" y="0"/>
          <a:chExt cx="0" cy="0"/>
        </a:xfrm>
      </p:grpSpPr>
      <p:sp>
        <p:nvSpPr>
          <p:cNvPr id="1050" name="Google Shape;1050;p204"/>
          <p:cNvSpPr/>
          <p:nvPr/>
        </p:nvSpPr>
        <p:spPr>
          <a:xfrm>
            <a:off x="0" y="0"/>
            <a:ext cx="9144000" cy="5143500"/>
          </a:xfrm>
          <a:prstGeom prst="rect">
            <a:avLst/>
          </a:prstGeom>
          <a:gradFill>
            <a:gsLst>
              <a:gs pos="0">
                <a:schemeClr val="lt1"/>
              </a:gs>
              <a:gs pos="100000">
                <a:srgbClr val="E5E5E5"/>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1051" name="Google Shape;1051;p204"/>
          <p:cNvSpPr txBox="1">
            <a:spLocks noGrp="1"/>
          </p:cNvSpPr>
          <p:nvPr>
            <p:ph type="ctrTitle"/>
          </p:nvPr>
        </p:nvSpPr>
        <p:spPr>
          <a:xfrm>
            <a:off x="4857750" y="1670539"/>
            <a:ext cx="4000500" cy="1503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400"/>
              <a:buFont typeface="Source Sans Pro"/>
              <a:buNone/>
              <a:defRPr sz="3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52" name="Google Shape;1052;p204"/>
          <p:cNvSpPr txBox="1">
            <a:spLocks noGrp="1"/>
          </p:cNvSpPr>
          <p:nvPr>
            <p:ph type="subTitle" idx="1"/>
          </p:nvPr>
        </p:nvSpPr>
        <p:spPr>
          <a:xfrm>
            <a:off x="4857750" y="3429000"/>
            <a:ext cx="4000500" cy="1143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300">
                <a:solidFill>
                  <a:schemeClr val="accen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053" name="Google Shape;1053;p204"/>
          <p:cNvSpPr/>
          <p:nvPr/>
        </p:nvSpPr>
        <p:spPr>
          <a:xfrm>
            <a:off x="0" y="852853"/>
            <a:ext cx="3143100" cy="4286100"/>
          </a:xfrm>
          <a:prstGeom prst="rect">
            <a:avLst/>
          </a:prstGeom>
          <a:solidFill>
            <a:schemeClr val="accent1"/>
          </a:solidFill>
          <a:ln w="12700" cap="flat" cmpd="sng">
            <a:solidFill>
              <a:srgbClr val="007BA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pic>
        <p:nvPicPr>
          <p:cNvPr id="1054" name="Google Shape;1054;p204"/>
          <p:cNvPicPr preferRelativeResize="0"/>
          <p:nvPr/>
        </p:nvPicPr>
        <p:blipFill rotWithShape="1">
          <a:blip r:embed="rId2">
            <a:alphaModFix/>
          </a:blip>
          <a:srcRect/>
          <a:stretch/>
        </p:blipFill>
        <p:spPr>
          <a:xfrm>
            <a:off x="8286750" y="287286"/>
            <a:ext cx="530086" cy="571502"/>
          </a:xfrm>
          <a:prstGeom prst="rect">
            <a:avLst/>
          </a:prstGeom>
          <a:noFill/>
          <a:ln>
            <a:noFill/>
          </a:ln>
        </p:spPr>
      </p:pic>
      <p:pic>
        <p:nvPicPr>
          <p:cNvPr id="1055" name="Google Shape;1055;p204"/>
          <p:cNvPicPr preferRelativeResize="0"/>
          <p:nvPr/>
        </p:nvPicPr>
        <p:blipFill rotWithShape="1">
          <a:blip r:embed="rId3">
            <a:alphaModFix/>
          </a:blip>
          <a:srcRect/>
          <a:stretch/>
        </p:blipFill>
        <p:spPr>
          <a:xfrm>
            <a:off x="0" y="0"/>
            <a:ext cx="4397376" cy="5143501"/>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and Numbered List">
  <p:cSld name="Title and Numbered List">
    <p:spTree>
      <p:nvGrpSpPr>
        <p:cNvPr id="1" name="Shape 1056"/>
        <p:cNvGrpSpPr/>
        <p:nvPr/>
      </p:nvGrpSpPr>
      <p:grpSpPr>
        <a:xfrm>
          <a:off x="0" y="0"/>
          <a:ext cx="0" cy="0"/>
          <a:chOff x="0" y="0"/>
          <a:chExt cx="0" cy="0"/>
        </a:xfrm>
      </p:grpSpPr>
      <p:sp>
        <p:nvSpPr>
          <p:cNvPr id="1057" name="Google Shape;1057;p205"/>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58" name="Google Shape;1058;p205"/>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Font typeface="Source Sans Pro"/>
              <a:buAutoNum type="arabicPeriod"/>
              <a:defRPr sz="1700"/>
            </a:lvl1pPr>
            <a:lvl2pPr marL="914400" lvl="1" indent="-323850" algn="l" rtl="0">
              <a:lnSpc>
                <a:spcPct val="90000"/>
              </a:lnSpc>
              <a:spcBef>
                <a:spcPts val="400"/>
              </a:spcBef>
              <a:spcAft>
                <a:spcPts val="0"/>
              </a:spcAft>
              <a:buSzPts val="1500"/>
              <a:buFont typeface="Source Sans Pro"/>
              <a:buAutoNum type="alphaLcPeriod"/>
              <a:defRPr sz="1500"/>
            </a:lvl2pPr>
            <a:lvl3pPr marL="1371600" lvl="2" indent="-323850" algn="l" rtl="0">
              <a:lnSpc>
                <a:spcPct val="90000"/>
              </a:lnSpc>
              <a:spcBef>
                <a:spcPts val="400"/>
              </a:spcBef>
              <a:spcAft>
                <a:spcPts val="0"/>
              </a:spcAft>
              <a:buClr>
                <a:schemeClr val="accent1"/>
              </a:buClr>
              <a:buSzPts val="1500"/>
              <a:buFont typeface="Source Sans Pro"/>
              <a:buAutoNum type="romanLcPeriod"/>
              <a:defRPr sz="1500"/>
            </a:lvl3pPr>
            <a:lvl4pPr marL="1828800" lvl="3" indent="-323850" algn="l" rtl="0">
              <a:lnSpc>
                <a:spcPct val="90000"/>
              </a:lnSpc>
              <a:spcBef>
                <a:spcPts val="400"/>
              </a:spcBef>
              <a:spcAft>
                <a:spcPts val="0"/>
              </a:spcAft>
              <a:buSzPts val="1500"/>
              <a:buFont typeface="Source Sans Pro"/>
              <a:buAutoNum type="arabicParenR"/>
              <a:defRPr sz="1500"/>
            </a:lvl4pPr>
            <a:lvl5pPr marL="2286000" lvl="4" indent="-323850" algn="l" rtl="0">
              <a:lnSpc>
                <a:spcPct val="90000"/>
              </a:lnSpc>
              <a:spcBef>
                <a:spcPts val="400"/>
              </a:spcBef>
              <a:spcAft>
                <a:spcPts val="0"/>
              </a:spcAft>
              <a:buClr>
                <a:schemeClr val="dk2"/>
              </a:buClr>
              <a:buSzPts val="1500"/>
              <a:buFont typeface="Source Sans Pro"/>
              <a:buAutoNum type="alphaLcParenR"/>
              <a:defRPr sz="15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59" name="Google Shape;1059;p205"/>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nd 2 Columns">
  <p:cSld name="Title and 2 Columns">
    <p:spTree>
      <p:nvGrpSpPr>
        <p:cNvPr id="1" name="Shape 1060"/>
        <p:cNvGrpSpPr/>
        <p:nvPr/>
      </p:nvGrpSpPr>
      <p:grpSpPr>
        <a:xfrm>
          <a:off x="0" y="0"/>
          <a:ext cx="0" cy="0"/>
          <a:chOff x="0" y="0"/>
          <a:chExt cx="0" cy="0"/>
        </a:xfrm>
      </p:grpSpPr>
      <p:sp>
        <p:nvSpPr>
          <p:cNvPr id="1061" name="Google Shape;1061;p206"/>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62" name="Google Shape;1062;p206"/>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Char char="•"/>
              <a:defRPr sz="1700"/>
            </a:lvl1pPr>
            <a:lvl2pPr marL="914400" lvl="1" indent="-323850" algn="l" rtl="0">
              <a:lnSpc>
                <a:spcPct val="90000"/>
              </a:lnSpc>
              <a:spcBef>
                <a:spcPts val="400"/>
              </a:spcBef>
              <a:spcAft>
                <a:spcPts val="0"/>
              </a:spcAft>
              <a:buSzPts val="1500"/>
              <a:buChar char="–"/>
              <a:defRPr sz="1500"/>
            </a:lvl2pPr>
            <a:lvl3pPr marL="1371600" lvl="2" indent="-323850" algn="l" rtl="0">
              <a:lnSpc>
                <a:spcPct val="90000"/>
              </a:lnSpc>
              <a:spcBef>
                <a:spcPts val="400"/>
              </a:spcBef>
              <a:spcAft>
                <a:spcPts val="0"/>
              </a:spcAft>
              <a:buSzPts val="1500"/>
              <a:buChar char="•"/>
              <a:defRPr sz="15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63" name="Google Shape;1063;p206"/>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3 Columns">
  <p:cSld name="Title and 3 Columns">
    <p:spTree>
      <p:nvGrpSpPr>
        <p:cNvPr id="1" name="Shape 1064"/>
        <p:cNvGrpSpPr/>
        <p:nvPr/>
      </p:nvGrpSpPr>
      <p:grpSpPr>
        <a:xfrm>
          <a:off x="0" y="0"/>
          <a:ext cx="0" cy="0"/>
          <a:chOff x="0" y="0"/>
          <a:chExt cx="0" cy="0"/>
        </a:xfrm>
      </p:grpSpPr>
      <p:sp>
        <p:nvSpPr>
          <p:cNvPr id="1065" name="Google Shape;1065;p207"/>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66" name="Google Shape;1066;p207"/>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SzPts val="1500"/>
              <a:buChar char="•"/>
              <a:defRPr sz="1500"/>
            </a:lvl1pPr>
            <a:lvl2pPr marL="914400" lvl="1" indent="-311150" algn="l" rtl="0">
              <a:lnSpc>
                <a:spcPct val="90000"/>
              </a:lnSpc>
              <a:spcBef>
                <a:spcPts val="400"/>
              </a:spcBef>
              <a:spcAft>
                <a:spcPts val="0"/>
              </a:spcAft>
              <a:buSzPts val="1300"/>
              <a:buChar char="–"/>
              <a:defRPr sz="1300"/>
            </a:lvl2pPr>
            <a:lvl3pPr marL="1371600" lvl="2" indent="-311150" algn="l" rtl="0">
              <a:lnSpc>
                <a:spcPct val="90000"/>
              </a:lnSpc>
              <a:spcBef>
                <a:spcPts val="400"/>
              </a:spcBef>
              <a:spcAft>
                <a:spcPts val="0"/>
              </a:spcAft>
              <a:buSzPts val="1300"/>
              <a:buChar char="•"/>
              <a:defRPr sz="1300"/>
            </a:lvl3pPr>
            <a:lvl4pPr marL="1828800" lvl="3" indent="-311150" algn="l" rtl="0">
              <a:lnSpc>
                <a:spcPct val="90000"/>
              </a:lnSpc>
              <a:spcBef>
                <a:spcPts val="400"/>
              </a:spcBef>
              <a:spcAft>
                <a:spcPts val="0"/>
              </a:spcAft>
              <a:buSzPts val="1300"/>
              <a:buChar char="–"/>
              <a:defRPr sz="1300"/>
            </a:lvl4pPr>
            <a:lvl5pPr marL="2286000" lvl="4" indent="-311150" algn="l" rtl="0">
              <a:lnSpc>
                <a:spcPct val="90000"/>
              </a:lnSpc>
              <a:spcBef>
                <a:spcPts val="400"/>
              </a:spcBef>
              <a:spcAft>
                <a:spcPts val="0"/>
              </a:spcAft>
              <a:buSzPts val="1300"/>
              <a:buChar char="•"/>
              <a:defRPr sz="13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67" name="Google Shape;1067;p207"/>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1068"/>
        <p:cNvGrpSpPr/>
        <p:nvPr/>
      </p:nvGrpSpPr>
      <p:grpSpPr>
        <a:xfrm>
          <a:off x="0" y="0"/>
          <a:ext cx="0" cy="0"/>
          <a:chOff x="0" y="0"/>
          <a:chExt cx="0" cy="0"/>
        </a:xfrm>
      </p:grpSpPr>
      <p:pic>
        <p:nvPicPr>
          <p:cNvPr id="1069" name="Google Shape;1069;p20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70" name="Google Shape;1070;p208"/>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71" name="Google Shape;1071;p208"/>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072" name="Google Shape;1072;p208"/>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Numbered List">
  <p:cSld name="Title and Numbered List">
    <p:spTree>
      <p:nvGrpSpPr>
        <p:cNvPr id="1" name="Shape 151"/>
        <p:cNvGrpSpPr/>
        <p:nvPr/>
      </p:nvGrpSpPr>
      <p:grpSpPr>
        <a:xfrm>
          <a:off x="0" y="0"/>
          <a:ext cx="0" cy="0"/>
          <a:chOff x="0" y="0"/>
          <a:chExt cx="0" cy="0"/>
        </a:xfrm>
      </p:grpSpPr>
      <p:sp>
        <p:nvSpPr>
          <p:cNvPr id="152" name="Google Shape;152;p33"/>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3" name="Google Shape;153;p33"/>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Font typeface="Calibri"/>
              <a:buAutoNum type="arabicPeriod"/>
              <a:defRPr sz="1700"/>
            </a:lvl1pPr>
            <a:lvl2pPr marL="914400" lvl="1" indent="-323850" algn="l" rtl="0">
              <a:lnSpc>
                <a:spcPct val="90000"/>
              </a:lnSpc>
              <a:spcBef>
                <a:spcPts val="400"/>
              </a:spcBef>
              <a:spcAft>
                <a:spcPts val="0"/>
              </a:spcAft>
              <a:buSzPts val="1500"/>
              <a:buFont typeface="Calibri"/>
              <a:buAutoNum type="alphaLcPeriod"/>
              <a:defRPr sz="1500"/>
            </a:lvl2pPr>
            <a:lvl3pPr marL="1371600" lvl="2" indent="-323850" algn="l" rtl="0">
              <a:lnSpc>
                <a:spcPct val="90000"/>
              </a:lnSpc>
              <a:spcBef>
                <a:spcPts val="400"/>
              </a:spcBef>
              <a:spcAft>
                <a:spcPts val="0"/>
              </a:spcAft>
              <a:buClr>
                <a:schemeClr val="accent1"/>
              </a:buClr>
              <a:buSzPts val="1500"/>
              <a:buFont typeface="Calibri"/>
              <a:buAutoNum type="romanLcPeriod"/>
              <a:defRPr sz="1500"/>
            </a:lvl3pPr>
            <a:lvl4pPr marL="1828800" lvl="3" indent="-323850" algn="l" rtl="0">
              <a:lnSpc>
                <a:spcPct val="90000"/>
              </a:lnSpc>
              <a:spcBef>
                <a:spcPts val="400"/>
              </a:spcBef>
              <a:spcAft>
                <a:spcPts val="0"/>
              </a:spcAft>
              <a:buSzPts val="1500"/>
              <a:buFont typeface="Calibri"/>
              <a:buAutoNum type="arabicParenR"/>
              <a:defRPr sz="1500"/>
            </a:lvl4pPr>
            <a:lvl5pPr marL="2286000" lvl="4" indent="-323850" algn="l" rtl="0">
              <a:lnSpc>
                <a:spcPct val="90000"/>
              </a:lnSpc>
              <a:spcBef>
                <a:spcPts val="400"/>
              </a:spcBef>
              <a:spcAft>
                <a:spcPts val="0"/>
              </a:spcAft>
              <a:buClr>
                <a:schemeClr val="dk2"/>
              </a:buClr>
              <a:buSzPts val="1500"/>
              <a:buFont typeface="Calibri"/>
              <a:buAutoNum type="alphaLcParenR"/>
              <a:defRPr sz="15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1073"/>
        <p:cNvGrpSpPr/>
        <p:nvPr/>
      </p:nvGrpSpPr>
      <p:grpSpPr>
        <a:xfrm>
          <a:off x="0" y="0"/>
          <a:ext cx="0" cy="0"/>
          <a:chOff x="0" y="0"/>
          <a:chExt cx="0" cy="0"/>
        </a:xfrm>
      </p:grpSpPr>
      <p:pic>
        <p:nvPicPr>
          <p:cNvPr id="1074" name="Google Shape;1074;p20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75" name="Google Shape;1075;p209"/>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76" name="Google Shape;1076;p209"/>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077" name="Google Shape;1077;p209"/>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1078"/>
        <p:cNvGrpSpPr/>
        <p:nvPr/>
      </p:nvGrpSpPr>
      <p:grpSpPr>
        <a:xfrm>
          <a:off x="0" y="0"/>
          <a:ext cx="0" cy="0"/>
          <a:chOff x="0" y="0"/>
          <a:chExt cx="0" cy="0"/>
        </a:xfrm>
      </p:grpSpPr>
      <p:pic>
        <p:nvPicPr>
          <p:cNvPr id="1079" name="Google Shape;1079;p21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80" name="Google Shape;1080;p210"/>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81" name="Google Shape;1081;p210"/>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082" name="Google Shape;1082;p210"/>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1083"/>
        <p:cNvGrpSpPr/>
        <p:nvPr/>
      </p:nvGrpSpPr>
      <p:grpSpPr>
        <a:xfrm>
          <a:off x="0" y="0"/>
          <a:ext cx="0" cy="0"/>
          <a:chOff x="0" y="0"/>
          <a:chExt cx="0" cy="0"/>
        </a:xfrm>
      </p:grpSpPr>
      <p:pic>
        <p:nvPicPr>
          <p:cNvPr id="1084" name="Google Shape;1084;p21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85" name="Google Shape;1085;p211"/>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86" name="Google Shape;1086;p211"/>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087" name="Google Shape;1087;p211"/>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1088"/>
        <p:cNvGrpSpPr/>
        <p:nvPr/>
      </p:nvGrpSpPr>
      <p:grpSpPr>
        <a:xfrm>
          <a:off x="0" y="0"/>
          <a:ext cx="0" cy="0"/>
          <a:chOff x="0" y="0"/>
          <a:chExt cx="0" cy="0"/>
        </a:xfrm>
      </p:grpSpPr>
      <p:pic>
        <p:nvPicPr>
          <p:cNvPr id="1089" name="Google Shape;1089;p21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90" name="Google Shape;1090;p212"/>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91" name="Google Shape;1091;p212"/>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092" name="Google Shape;1092;p212"/>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9_Section Header">
  <p:cSld name="9_Section Header">
    <p:spTree>
      <p:nvGrpSpPr>
        <p:cNvPr id="1" name="Shape 1093"/>
        <p:cNvGrpSpPr/>
        <p:nvPr/>
      </p:nvGrpSpPr>
      <p:grpSpPr>
        <a:xfrm>
          <a:off x="0" y="0"/>
          <a:ext cx="0" cy="0"/>
          <a:chOff x="0" y="0"/>
          <a:chExt cx="0" cy="0"/>
        </a:xfrm>
      </p:grpSpPr>
      <p:pic>
        <p:nvPicPr>
          <p:cNvPr id="1094" name="Google Shape;1094;p21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95" name="Google Shape;1095;p213"/>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96" name="Google Shape;1096;p213"/>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097" name="Google Shape;1097;p213"/>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098"/>
        <p:cNvGrpSpPr/>
        <p:nvPr/>
      </p:nvGrpSpPr>
      <p:grpSpPr>
        <a:xfrm>
          <a:off x="0" y="0"/>
          <a:ext cx="0" cy="0"/>
          <a:chOff x="0" y="0"/>
          <a:chExt cx="0" cy="0"/>
        </a:xfrm>
      </p:grpSpPr>
      <p:pic>
        <p:nvPicPr>
          <p:cNvPr id="1099" name="Google Shape;1099;p21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00" name="Google Shape;1100;p214"/>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01" name="Google Shape;1101;p214"/>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102" name="Google Shape;1102;p214"/>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16_Section Header">
  <p:cSld name="16_Section Header">
    <p:spTree>
      <p:nvGrpSpPr>
        <p:cNvPr id="1" name="Shape 1103"/>
        <p:cNvGrpSpPr/>
        <p:nvPr/>
      </p:nvGrpSpPr>
      <p:grpSpPr>
        <a:xfrm>
          <a:off x="0" y="0"/>
          <a:ext cx="0" cy="0"/>
          <a:chOff x="0" y="0"/>
          <a:chExt cx="0" cy="0"/>
        </a:xfrm>
      </p:grpSpPr>
      <p:pic>
        <p:nvPicPr>
          <p:cNvPr id="1104" name="Google Shape;1104;p215"/>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105" name="Google Shape;1105;p215"/>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106" name="Google Shape;1106;p215"/>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07" name="Google Shape;1107;p215"/>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108" name="Google Shape;1108;p215"/>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17_Section Header">
  <p:cSld name="17_Section Header">
    <p:spTree>
      <p:nvGrpSpPr>
        <p:cNvPr id="1" name="Shape 1109"/>
        <p:cNvGrpSpPr/>
        <p:nvPr/>
      </p:nvGrpSpPr>
      <p:grpSpPr>
        <a:xfrm>
          <a:off x="0" y="0"/>
          <a:ext cx="0" cy="0"/>
          <a:chOff x="0" y="0"/>
          <a:chExt cx="0" cy="0"/>
        </a:xfrm>
      </p:grpSpPr>
      <p:pic>
        <p:nvPicPr>
          <p:cNvPr id="1110" name="Google Shape;1110;p216"/>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111" name="Google Shape;1111;p216"/>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112" name="Google Shape;1112;p216"/>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13" name="Google Shape;1113;p216"/>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114" name="Google Shape;1114;p216"/>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18_Section Header">
  <p:cSld name="18_Section Header">
    <p:spTree>
      <p:nvGrpSpPr>
        <p:cNvPr id="1" name="Shape 1115"/>
        <p:cNvGrpSpPr/>
        <p:nvPr/>
      </p:nvGrpSpPr>
      <p:grpSpPr>
        <a:xfrm>
          <a:off x="0" y="0"/>
          <a:ext cx="0" cy="0"/>
          <a:chOff x="0" y="0"/>
          <a:chExt cx="0" cy="0"/>
        </a:xfrm>
      </p:grpSpPr>
      <p:pic>
        <p:nvPicPr>
          <p:cNvPr id="1116" name="Google Shape;1116;p217"/>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117" name="Google Shape;1117;p217"/>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118" name="Google Shape;1118;p217"/>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19" name="Google Shape;1119;p217"/>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120" name="Google Shape;1120;p217"/>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19_Section Header">
  <p:cSld name="19_Section Header">
    <p:spTree>
      <p:nvGrpSpPr>
        <p:cNvPr id="1" name="Shape 1121"/>
        <p:cNvGrpSpPr/>
        <p:nvPr/>
      </p:nvGrpSpPr>
      <p:grpSpPr>
        <a:xfrm>
          <a:off x="0" y="0"/>
          <a:ext cx="0" cy="0"/>
          <a:chOff x="0" y="0"/>
          <a:chExt cx="0" cy="0"/>
        </a:xfrm>
      </p:grpSpPr>
      <p:pic>
        <p:nvPicPr>
          <p:cNvPr id="1122" name="Google Shape;1122;p218"/>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123" name="Google Shape;1123;p218"/>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124" name="Google Shape;1124;p218"/>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25" name="Google Shape;1125;p218"/>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126" name="Google Shape;1126;p218"/>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5"/>
        <p:cNvGrpSpPr/>
        <p:nvPr/>
      </p:nvGrpSpPr>
      <p:grpSpPr>
        <a:xfrm>
          <a:off x="0" y="0"/>
          <a:ext cx="0" cy="0"/>
          <a:chOff x="0" y="0"/>
          <a:chExt cx="0" cy="0"/>
        </a:xfrm>
      </p:grpSpPr>
      <p:sp>
        <p:nvSpPr>
          <p:cNvPr id="56" name="Google Shape;56;p15"/>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57" name="Google Shape;57;p15"/>
          <p:cNvPicPr preferRelativeResize="0"/>
          <p:nvPr/>
        </p:nvPicPr>
        <p:blipFill rotWithShape="1">
          <a:blip r:embed="rId2">
            <a:alphaModFix/>
          </a:blip>
          <a:srcRect/>
          <a:stretch/>
        </p:blipFill>
        <p:spPr>
          <a:xfrm>
            <a:off x="7360103" y="158742"/>
            <a:ext cx="1639057" cy="39090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154"/>
        <p:cNvGrpSpPr/>
        <p:nvPr/>
      </p:nvGrpSpPr>
      <p:grpSpPr>
        <a:xfrm>
          <a:off x="0" y="0"/>
          <a:ext cx="0" cy="0"/>
          <a:chOff x="0" y="0"/>
          <a:chExt cx="0" cy="0"/>
        </a:xfrm>
      </p:grpSpPr>
      <p:sp>
        <p:nvSpPr>
          <p:cNvPr id="155" name="Google Shape;155;p34"/>
          <p:cNvSpPr txBox="1">
            <a:spLocks noGrp="1"/>
          </p:cNvSpPr>
          <p:nvPr>
            <p:ph type="title"/>
          </p:nvPr>
        </p:nvSpPr>
        <p:spPr>
          <a:xfrm>
            <a:off x="571500" y="0"/>
            <a:ext cx="6484800" cy="9684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3000"/>
              <a:buFont typeface="Source Sans Pro"/>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6" name="Google Shape;156;p34"/>
          <p:cNvSpPr txBox="1">
            <a:spLocks noGrp="1"/>
          </p:cNvSpPr>
          <p:nvPr>
            <p:ph type="body" idx="1"/>
          </p:nvPr>
        </p:nvSpPr>
        <p:spPr>
          <a:xfrm>
            <a:off x="571500" y="1452563"/>
            <a:ext cx="6016800" cy="2651100"/>
          </a:xfrm>
          <a:prstGeom prst="rect">
            <a:avLst/>
          </a:prstGeom>
          <a:noFill/>
          <a:ln>
            <a:noFill/>
          </a:ln>
        </p:spPr>
        <p:txBody>
          <a:bodyPr spcFirstLastPara="1" wrap="square" lIns="68575" tIns="34275" rIns="68575" bIns="34275" anchor="t" anchorCtr="0">
            <a:noAutofit/>
          </a:bodyPr>
          <a:lstStyle>
            <a:lvl1pPr marL="457200" lvl="0" indent="-374650" algn="l" rtl="0">
              <a:lnSpc>
                <a:spcPct val="90000"/>
              </a:lnSpc>
              <a:spcBef>
                <a:spcPts val="800"/>
              </a:spcBef>
              <a:spcAft>
                <a:spcPts val="0"/>
              </a:spcAft>
              <a:buClr>
                <a:schemeClr val="accent6"/>
              </a:buClr>
              <a:buSzPts val="2300"/>
              <a:buFont typeface="Arial"/>
              <a:buChar char="•"/>
              <a:defRPr sz="2300">
                <a:solidFill>
                  <a:srgbClr val="404041"/>
                </a:solidFill>
              </a:defRPr>
            </a:lvl1pPr>
            <a:lvl2pPr marL="914400" lvl="1" indent="-336550" algn="l" rtl="0">
              <a:lnSpc>
                <a:spcPct val="90000"/>
              </a:lnSpc>
              <a:spcBef>
                <a:spcPts val="400"/>
              </a:spcBef>
              <a:spcAft>
                <a:spcPts val="0"/>
              </a:spcAft>
              <a:buClr>
                <a:schemeClr val="accent6"/>
              </a:buClr>
              <a:buSzPts val="1700"/>
              <a:buFont typeface="Arial"/>
              <a:buChar char="•"/>
              <a:defRPr sz="1700"/>
            </a:lvl2pPr>
            <a:lvl3pPr marL="1371600" lvl="2" indent="-336550" algn="l" rtl="0">
              <a:lnSpc>
                <a:spcPct val="90000"/>
              </a:lnSpc>
              <a:spcBef>
                <a:spcPts val="400"/>
              </a:spcBef>
              <a:spcAft>
                <a:spcPts val="0"/>
              </a:spcAft>
              <a:buClr>
                <a:schemeClr val="accent6"/>
              </a:buClr>
              <a:buSzPts val="1700"/>
              <a:buFont typeface="Arial"/>
              <a:buChar char="•"/>
              <a:defRPr sz="1700"/>
            </a:lvl3pPr>
            <a:lvl4pPr marL="1828800" lvl="3" indent="-336550" algn="l" rtl="0">
              <a:lnSpc>
                <a:spcPct val="90000"/>
              </a:lnSpc>
              <a:spcBef>
                <a:spcPts val="400"/>
              </a:spcBef>
              <a:spcAft>
                <a:spcPts val="0"/>
              </a:spcAft>
              <a:buClr>
                <a:schemeClr val="accent6"/>
              </a:buClr>
              <a:buSzPts val="1700"/>
              <a:buFont typeface="Arial"/>
              <a:buChar char="•"/>
              <a:defRPr sz="1700"/>
            </a:lvl4pPr>
            <a:lvl5pPr marL="2286000" lvl="4" indent="-336550" algn="l" rtl="0">
              <a:lnSpc>
                <a:spcPct val="90000"/>
              </a:lnSpc>
              <a:spcBef>
                <a:spcPts val="400"/>
              </a:spcBef>
              <a:spcAft>
                <a:spcPts val="0"/>
              </a:spcAft>
              <a:buClr>
                <a:schemeClr val="accent6"/>
              </a:buClr>
              <a:buSzPts val="1700"/>
              <a:buFont typeface="Arial"/>
              <a:buChar char="•"/>
              <a:defRPr sz="17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20_Section Header">
  <p:cSld name="20_Section Header">
    <p:spTree>
      <p:nvGrpSpPr>
        <p:cNvPr id="1" name="Shape 1127"/>
        <p:cNvGrpSpPr/>
        <p:nvPr/>
      </p:nvGrpSpPr>
      <p:grpSpPr>
        <a:xfrm>
          <a:off x="0" y="0"/>
          <a:ext cx="0" cy="0"/>
          <a:chOff x="0" y="0"/>
          <a:chExt cx="0" cy="0"/>
        </a:xfrm>
      </p:grpSpPr>
      <p:pic>
        <p:nvPicPr>
          <p:cNvPr id="1128" name="Google Shape;1128;p219"/>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129" name="Google Shape;1129;p219"/>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130" name="Google Shape;1130;p219"/>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31" name="Google Shape;1131;p219"/>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132" name="Google Shape;1132;p219"/>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21_Section Header">
  <p:cSld name="21_Section Header">
    <p:spTree>
      <p:nvGrpSpPr>
        <p:cNvPr id="1" name="Shape 1133"/>
        <p:cNvGrpSpPr/>
        <p:nvPr/>
      </p:nvGrpSpPr>
      <p:grpSpPr>
        <a:xfrm>
          <a:off x="0" y="0"/>
          <a:ext cx="0" cy="0"/>
          <a:chOff x="0" y="0"/>
          <a:chExt cx="0" cy="0"/>
        </a:xfrm>
      </p:grpSpPr>
      <p:pic>
        <p:nvPicPr>
          <p:cNvPr id="1134" name="Google Shape;1134;p220"/>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135" name="Google Shape;1135;p22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136" name="Google Shape;1136;p220"/>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37" name="Google Shape;1137;p220"/>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138" name="Google Shape;1138;p220"/>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22_Section Header">
  <p:cSld name="22_Section Header">
    <p:spTree>
      <p:nvGrpSpPr>
        <p:cNvPr id="1" name="Shape 1139"/>
        <p:cNvGrpSpPr/>
        <p:nvPr/>
      </p:nvGrpSpPr>
      <p:grpSpPr>
        <a:xfrm>
          <a:off x="0" y="0"/>
          <a:ext cx="0" cy="0"/>
          <a:chOff x="0" y="0"/>
          <a:chExt cx="0" cy="0"/>
        </a:xfrm>
      </p:grpSpPr>
      <p:pic>
        <p:nvPicPr>
          <p:cNvPr id="1140" name="Google Shape;1140;p221"/>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141" name="Google Shape;1141;p221"/>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142" name="Google Shape;1142;p221"/>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43" name="Google Shape;1143;p221"/>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144" name="Google Shape;1144;p221"/>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23_Section Header">
  <p:cSld name="23_Section Header">
    <p:spTree>
      <p:nvGrpSpPr>
        <p:cNvPr id="1" name="Shape 1145"/>
        <p:cNvGrpSpPr/>
        <p:nvPr/>
      </p:nvGrpSpPr>
      <p:grpSpPr>
        <a:xfrm>
          <a:off x="0" y="0"/>
          <a:ext cx="0" cy="0"/>
          <a:chOff x="0" y="0"/>
          <a:chExt cx="0" cy="0"/>
        </a:xfrm>
      </p:grpSpPr>
      <p:pic>
        <p:nvPicPr>
          <p:cNvPr id="1146" name="Google Shape;1146;p222"/>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147" name="Google Shape;1147;p222"/>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148" name="Google Shape;1148;p222"/>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49" name="Google Shape;1149;p222"/>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150" name="Google Shape;1150;p222"/>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151"/>
        <p:cNvGrpSpPr/>
        <p:nvPr/>
      </p:nvGrpSpPr>
      <p:grpSpPr>
        <a:xfrm>
          <a:off x="0" y="0"/>
          <a:ext cx="0" cy="0"/>
          <a:chOff x="0" y="0"/>
          <a:chExt cx="0" cy="0"/>
        </a:xfrm>
      </p:grpSpPr>
      <p:sp>
        <p:nvSpPr>
          <p:cNvPr id="1152" name="Google Shape;1152;p223"/>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800"/>
              <a:buFont typeface="Source Sans Pro"/>
              <a:buNone/>
              <a:defRPr sz="3800">
                <a:solidFill>
                  <a:schemeClr val="accen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53" name="Google Shape;1153;p223"/>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1154" name="Google Shape;1154;p223"/>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1155" name="Google Shape;1155;p223"/>
          <p:cNvPicPr preferRelativeResize="0"/>
          <p:nvPr/>
        </p:nvPicPr>
        <p:blipFill rotWithShape="1">
          <a:blip r:embed="rId2">
            <a:alphaModFix/>
          </a:blip>
          <a:srcRect/>
          <a:stretch/>
        </p:blipFill>
        <p:spPr>
          <a:xfrm>
            <a:off x="497205" y="572695"/>
            <a:ext cx="3717719" cy="4000500"/>
          </a:xfrm>
          <a:prstGeom prst="rect">
            <a:avLst/>
          </a:prstGeom>
          <a:noFill/>
          <a:ln>
            <a:noFill/>
          </a:ln>
        </p:spPr>
      </p:pic>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1156"/>
        <p:cNvGrpSpPr/>
        <p:nvPr/>
      </p:nvGrpSpPr>
      <p:grpSpPr>
        <a:xfrm>
          <a:off x="0" y="0"/>
          <a:ext cx="0" cy="0"/>
          <a:chOff x="0" y="0"/>
          <a:chExt cx="0" cy="0"/>
        </a:xfrm>
      </p:grpSpPr>
      <p:sp>
        <p:nvSpPr>
          <p:cNvPr id="1157" name="Google Shape;1157;p224"/>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1158" name="Google Shape;1158;p224"/>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2"/>
              </a:buClr>
              <a:buSzPts val="3800"/>
              <a:buFont typeface="Source Sans Pro"/>
              <a:buNone/>
              <a:defRPr sz="3800">
                <a:solidFill>
                  <a:schemeClr val="l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59" name="Google Shape;1159;p224"/>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2"/>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1160" name="Google Shape;1160;p224"/>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1161" name="Google Shape;1161;p224"/>
          <p:cNvPicPr preferRelativeResize="0"/>
          <p:nvPr/>
        </p:nvPicPr>
        <p:blipFill rotWithShape="1">
          <a:blip r:embed="rId2">
            <a:alphaModFix/>
          </a:blip>
          <a:srcRect/>
          <a:stretch/>
        </p:blipFill>
        <p:spPr>
          <a:xfrm>
            <a:off x="497205" y="572695"/>
            <a:ext cx="3717719" cy="4000500"/>
          </a:xfrm>
          <a:prstGeom prst="rect">
            <a:avLst/>
          </a:prstGeom>
          <a:noFill/>
          <a:ln>
            <a:noFill/>
          </a:ln>
        </p:spPr>
      </p:pic>
      <p:pic>
        <p:nvPicPr>
          <p:cNvPr id="1162" name="Google Shape;1162;p224"/>
          <p:cNvPicPr preferRelativeResize="0"/>
          <p:nvPr/>
        </p:nvPicPr>
        <p:blipFill rotWithShape="1">
          <a:blip r:embed="rId3">
            <a:alphaModFix/>
          </a:blip>
          <a:srcRect/>
          <a:stretch/>
        </p:blipFill>
        <p:spPr>
          <a:xfrm>
            <a:off x="8286750" y="286945"/>
            <a:ext cx="530086" cy="571502"/>
          </a:xfrm>
          <a:prstGeom prst="rect">
            <a:avLst/>
          </a:prstGeom>
          <a:noFill/>
          <a:ln>
            <a:noFill/>
          </a:ln>
        </p:spPr>
      </p:pic>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1163"/>
        <p:cNvGrpSpPr/>
        <p:nvPr/>
      </p:nvGrpSpPr>
      <p:grpSpPr>
        <a:xfrm>
          <a:off x="0" y="0"/>
          <a:ext cx="0" cy="0"/>
          <a:chOff x="0" y="0"/>
          <a:chExt cx="0" cy="0"/>
        </a:xfrm>
      </p:grpSpPr>
      <p:sp>
        <p:nvSpPr>
          <p:cNvPr id="1164" name="Google Shape;1164;p225"/>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1165" name="Google Shape;1165;p225"/>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6"/>
              </a:buClr>
              <a:buSzPts val="3800"/>
              <a:buFont typeface="Source Sans Pro"/>
              <a:buNone/>
              <a:defRPr sz="3800">
                <a:solidFill>
                  <a:schemeClr val="accent6"/>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66" name="Google Shape;1166;p225"/>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6"/>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1167" name="Google Shape;1167;p225"/>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1168" name="Google Shape;1168;p225"/>
          <p:cNvPicPr preferRelativeResize="0"/>
          <p:nvPr/>
        </p:nvPicPr>
        <p:blipFill rotWithShape="1">
          <a:blip r:embed="rId2">
            <a:alphaModFix/>
          </a:blip>
          <a:srcRect/>
          <a:stretch/>
        </p:blipFill>
        <p:spPr>
          <a:xfrm>
            <a:off x="497205" y="572695"/>
            <a:ext cx="3717719" cy="4000500"/>
          </a:xfrm>
          <a:prstGeom prst="rect">
            <a:avLst/>
          </a:prstGeom>
          <a:noFill/>
          <a:ln>
            <a:noFill/>
          </a:ln>
        </p:spPr>
      </p:pic>
      <p:pic>
        <p:nvPicPr>
          <p:cNvPr id="1169" name="Google Shape;1169;p225"/>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13_Section Header">
  <p:cSld name="13_Section Header">
    <p:spTree>
      <p:nvGrpSpPr>
        <p:cNvPr id="1" name="Shape 1170"/>
        <p:cNvGrpSpPr/>
        <p:nvPr/>
      </p:nvGrpSpPr>
      <p:grpSpPr>
        <a:xfrm>
          <a:off x="0" y="0"/>
          <a:ext cx="0" cy="0"/>
          <a:chOff x="0" y="0"/>
          <a:chExt cx="0" cy="0"/>
        </a:xfrm>
      </p:grpSpPr>
      <p:sp>
        <p:nvSpPr>
          <p:cNvPr id="1171" name="Google Shape;1171;p226"/>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1172" name="Google Shape;1172;p226"/>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5"/>
              </a:buClr>
              <a:buSzPts val="3800"/>
              <a:buFont typeface="Source Sans Pro"/>
              <a:buNone/>
              <a:defRPr sz="3800">
                <a:solidFill>
                  <a:schemeClr val="accent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73" name="Google Shape;1173;p226"/>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5"/>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1174" name="Google Shape;1174;p226"/>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1175" name="Google Shape;1175;p226"/>
          <p:cNvPicPr preferRelativeResize="0"/>
          <p:nvPr/>
        </p:nvPicPr>
        <p:blipFill rotWithShape="1">
          <a:blip r:embed="rId2">
            <a:alphaModFix/>
          </a:blip>
          <a:srcRect/>
          <a:stretch/>
        </p:blipFill>
        <p:spPr>
          <a:xfrm>
            <a:off x="497205" y="572695"/>
            <a:ext cx="3717719" cy="4000500"/>
          </a:xfrm>
          <a:prstGeom prst="rect">
            <a:avLst/>
          </a:prstGeom>
          <a:noFill/>
          <a:ln>
            <a:noFill/>
          </a:ln>
        </p:spPr>
      </p:pic>
      <p:pic>
        <p:nvPicPr>
          <p:cNvPr id="1176" name="Google Shape;1176;p226"/>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11_Section Header">
  <p:cSld name="11_Section Header">
    <p:spTree>
      <p:nvGrpSpPr>
        <p:cNvPr id="1" name="Shape 1177"/>
        <p:cNvGrpSpPr/>
        <p:nvPr/>
      </p:nvGrpSpPr>
      <p:grpSpPr>
        <a:xfrm>
          <a:off x="0" y="0"/>
          <a:ext cx="0" cy="0"/>
          <a:chOff x="0" y="0"/>
          <a:chExt cx="0" cy="0"/>
        </a:xfrm>
      </p:grpSpPr>
      <p:sp>
        <p:nvSpPr>
          <p:cNvPr id="1178" name="Google Shape;1178;p227"/>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1179" name="Google Shape;1179;p227"/>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4"/>
              </a:buClr>
              <a:buSzPts val="3800"/>
              <a:buFont typeface="Source Sans Pro"/>
              <a:buNone/>
              <a:defRPr sz="3800">
                <a:solidFill>
                  <a:schemeClr val="accent4"/>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80" name="Google Shape;1180;p227"/>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4"/>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1181" name="Google Shape;1181;p227"/>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1182" name="Google Shape;1182;p227"/>
          <p:cNvPicPr preferRelativeResize="0"/>
          <p:nvPr/>
        </p:nvPicPr>
        <p:blipFill rotWithShape="1">
          <a:blip r:embed="rId2">
            <a:alphaModFix/>
          </a:blip>
          <a:srcRect/>
          <a:stretch/>
        </p:blipFill>
        <p:spPr>
          <a:xfrm>
            <a:off x="498614" y="571500"/>
            <a:ext cx="3717719" cy="4000500"/>
          </a:xfrm>
          <a:prstGeom prst="rect">
            <a:avLst/>
          </a:prstGeom>
          <a:noFill/>
          <a:ln>
            <a:noFill/>
          </a:ln>
        </p:spPr>
      </p:pic>
      <p:pic>
        <p:nvPicPr>
          <p:cNvPr id="1183" name="Google Shape;1183;p227"/>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14_Section Header">
  <p:cSld name="14_Section Header">
    <p:spTree>
      <p:nvGrpSpPr>
        <p:cNvPr id="1" name="Shape 1184"/>
        <p:cNvGrpSpPr/>
        <p:nvPr/>
      </p:nvGrpSpPr>
      <p:grpSpPr>
        <a:xfrm>
          <a:off x="0" y="0"/>
          <a:ext cx="0" cy="0"/>
          <a:chOff x="0" y="0"/>
          <a:chExt cx="0" cy="0"/>
        </a:xfrm>
      </p:grpSpPr>
      <p:sp>
        <p:nvSpPr>
          <p:cNvPr id="1185" name="Google Shape;1185;p228"/>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1186" name="Google Shape;1186;p228"/>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2"/>
              </a:buClr>
              <a:buSzPts val="3800"/>
              <a:buFont typeface="Source Sans Pro"/>
              <a:buNone/>
              <a:defRPr sz="3800">
                <a:solidFill>
                  <a:schemeClr val="accen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87" name="Google Shape;1187;p228"/>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2"/>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1188" name="Google Shape;1188;p228"/>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1189" name="Google Shape;1189;p228"/>
          <p:cNvPicPr preferRelativeResize="0"/>
          <p:nvPr/>
        </p:nvPicPr>
        <p:blipFill rotWithShape="1">
          <a:blip r:embed="rId2">
            <a:alphaModFix/>
          </a:blip>
          <a:srcRect/>
          <a:stretch/>
        </p:blipFill>
        <p:spPr>
          <a:xfrm>
            <a:off x="497205" y="571500"/>
            <a:ext cx="3717719" cy="4000500"/>
          </a:xfrm>
          <a:prstGeom prst="rect">
            <a:avLst/>
          </a:prstGeom>
          <a:noFill/>
          <a:ln>
            <a:noFill/>
          </a:ln>
        </p:spPr>
      </p:pic>
      <p:pic>
        <p:nvPicPr>
          <p:cNvPr id="1190" name="Google Shape;1190;p228"/>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157"/>
        <p:cNvGrpSpPr/>
        <p:nvPr/>
      </p:nvGrpSpPr>
      <p:grpSpPr>
        <a:xfrm>
          <a:off x="0" y="0"/>
          <a:ext cx="0" cy="0"/>
          <a:chOff x="0" y="0"/>
          <a:chExt cx="0" cy="0"/>
        </a:xfrm>
      </p:grpSpPr>
      <p:sp>
        <p:nvSpPr>
          <p:cNvPr id="158" name="Google Shape;158;p35"/>
          <p:cNvSpPr txBox="1">
            <a:spLocks noGrp="1"/>
          </p:cNvSpPr>
          <p:nvPr>
            <p:ph type="title"/>
          </p:nvPr>
        </p:nvSpPr>
        <p:spPr>
          <a:xfrm>
            <a:off x="571500" y="0"/>
            <a:ext cx="6484800" cy="9684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3000"/>
              <a:buFont typeface="Source Sans Pro"/>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9" name="Google Shape;159;p35"/>
          <p:cNvSpPr txBox="1">
            <a:spLocks noGrp="1"/>
          </p:cNvSpPr>
          <p:nvPr>
            <p:ph type="body" idx="1"/>
          </p:nvPr>
        </p:nvSpPr>
        <p:spPr>
          <a:xfrm>
            <a:off x="571500" y="1452563"/>
            <a:ext cx="6016800" cy="2651100"/>
          </a:xfrm>
          <a:prstGeom prst="rect">
            <a:avLst/>
          </a:prstGeom>
          <a:noFill/>
          <a:ln>
            <a:noFill/>
          </a:ln>
        </p:spPr>
        <p:txBody>
          <a:bodyPr spcFirstLastPara="1" wrap="square" lIns="68575" tIns="34275" rIns="68575" bIns="34275" anchor="t" anchorCtr="0">
            <a:noAutofit/>
          </a:bodyPr>
          <a:lstStyle>
            <a:lvl1pPr marL="457200" lvl="0" indent="-374650" algn="l" rtl="0">
              <a:lnSpc>
                <a:spcPct val="90000"/>
              </a:lnSpc>
              <a:spcBef>
                <a:spcPts val="800"/>
              </a:spcBef>
              <a:spcAft>
                <a:spcPts val="0"/>
              </a:spcAft>
              <a:buClr>
                <a:schemeClr val="accent1"/>
              </a:buClr>
              <a:buSzPts val="2300"/>
              <a:buFont typeface="Arial"/>
              <a:buChar char="•"/>
              <a:defRPr sz="2300">
                <a:solidFill>
                  <a:srgbClr val="404041"/>
                </a:solidFill>
              </a:defRPr>
            </a:lvl1pPr>
            <a:lvl2pPr marL="914400" lvl="1" indent="-336550" algn="l" rtl="0">
              <a:lnSpc>
                <a:spcPct val="90000"/>
              </a:lnSpc>
              <a:spcBef>
                <a:spcPts val="400"/>
              </a:spcBef>
              <a:spcAft>
                <a:spcPts val="0"/>
              </a:spcAft>
              <a:buClr>
                <a:schemeClr val="accent1"/>
              </a:buClr>
              <a:buSzPts val="1700"/>
              <a:buFont typeface="Arial"/>
              <a:buChar char="•"/>
              <a:defRPr sz="1700"/>
            </a:lvl2pPr>
            <a:lvl3pPr marL="1371600" lvl="2" indent="-336550" algn="l" rtl="0">
              <a:lnSpc>
                <a:spcPct val="90000"/>
              </a:lnSpc>
              <a:spcBef>
                <a:spcPts val="400"/>
              </a:spcBef>
              <a:spcAft>
                <a:spcPts val="0"/>
              </a:spcAft>
              <a:buClr>
                <a:schemeClr val="accent1"/>
              </a:buClr>
              <a:buSzPts val="1700"/>
              <a:buFont typeface="Arial"/>
              <a:buChar char="•"/>
              <a:defRPr sz="1700"/>
            </a:lvl3pPr>
            <a:lvl4pPr marL="1828800" lvl="3" indent="-336550" algn="l" rtl="0">
              <a:lnSpc>
                <a:spcPct val="90000"/>
              </a:lnSpc>
              <a:spcBef>
                <a:spcPts val="400"/>
              </a:spcBef>
              <a:spcAft>
                <a:spcPts val="0"/>
              </a:spcAft>
              <a:buClr>
                <a:schemeClr val="accent1"/>
              </a:buClr>
              <a:buSzPts val="1700"/>
              <a:buFont typeface="Arial"/>
              <a:buChar char="•"/>
              <a:defRPr sz="1700"/>
            </a:lvl4pPr>
            <a:lvl5pPr marL="2286000" lvl="4" indent="-336550" algn="l" rtl="0">
              <a:lnSpc>
                <a:spcPct val="90000"/>
              </a:lnSpc>
              <a:spcBef>
                <a:spcPts val="400"/>
              </a:spcBef>
              <a:spcAft>
                <a:spcPts val="0"/>
              </a:spcAft>
              <a:buClr>
                <a:schemeClr val="accent1"/>
              </a:buClr>
              <a:buSzPts val="1700"/>
              <a:buFont typeface="Arial"/>
              <a:buChar char="•"/>
              <a:defRPr sz="17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15_Section Header">
  <p:cSld name="15_Section Header">
    <p:spTree>
      <p:nvGrpSpPr>
        <p:cNvPr id="1" name="Shape 1191"/>
        <p:cNvGrpSpPr/>
        <p:nvPr/>
      </p:nvGrpSpPr>
      <p:grpSpPr>
        <a:xfrm>
          <a:off x="0" y="0"/>
          <a:ext cx="0" cy="0"/>
          <a:chOff x="0" y="0"/>
          <a:chExt cx="0" cy="0"/>
        </a:xfrm>
      </p:grpSpPr>
      <p:sp>
        <p:nvSpPr>
          <p:cNvPr id="1192" name="Google Shape;1192;p229"/>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1193" name="Google Shape;1193;p229"/>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3"/>
              </a:buClr>
              <a:buSzPts val="3800"/>
              <a:buFont typeface="Source Sans Pro"/>
              <a:buNone/>
              <a:defRPr sz="3800">
                <a:solidFill>
                  <a:schemeClr val="accent3"/>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94" name="Google Shape;1194;p229"/>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3"/>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1195" name="Google Shape;1195;p229"/>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1196" name="Google Shape;1196;p229"/>
          <p:cNvPicPr preferRelativeResize="0"/>
          <p:nvPr/>
        </p:nvPicPr>
        <p:blipFill rotWithShape="1">
          <a:blip r:embed="rId2">
            <a:alphaModFix/>
          </a:blip>
          <a:srcRect/>
          <a:stretch/>
        </p:blipFill>
        <p:spPr>
          <a:xfrm>
            <a:off x="497205" y="571500"/>
            <a:ext cx="3717719" cy="4000500"/>
          </a:xfrm>
          <a:prstGeom prst="rect">
            <a:avLst/>
          </a:prstGeom>
          <a:noFill/>
          <a:ln>
            <a:noFill/>
          </a:ln>
        </p:spPr>
      </p:pic>
      <p:pic>
        <p:nvPicPr>
          <p:cNvPr id="1197" name="Google Shape;1197;p229"/>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1198"/>
        <p:cNvGrpSpPr/>
        <p:nvPr/>
      </p:nvGrpSpPr>
      <p:grpSpPr>
        <a:xfrm>
          <a:off x="0" y="0"/>
          <a:ext cx="0" cy="0"/>
          <a:chOff x="0" y="0"/>
          <a:chExt cx="0" cy="0"/>
        </a:xfrm>
      </p:grpSpPr>
      <p:sp>
        <p:nvSpPr>
          <p:cNvPr id="1199" name="Google Shape;1199;p230"/>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1200" name="Google Shape;1200;p230"/>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2"/>
              </a:buClr>
              <a:buSzPts val="3800"/>
              <a:buFont typeface="Source Sans Pro"/>
              <a:buNone/>
              <a:defRPr sz="38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01" name="Google Shape;1201;p230"/>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dk2"/>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1202" name="Google Shape;1202;p230"/>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1203" name="Google Shape;1203;p230"/>
          <p:cNvPicPr preferRelativeResize="0"/>
          <p:nvPr/>
        </p:nvPicPr>
        <p:blipFill rotWithShape="1">
          <a:blip r:embed="rId2">
            <a:alphaModFix/>
          </a:blip>
          <a:srcRect/>
          <a:stretch/>
        </p:blipFill>
        <p:spPr>
          <a:xfrm>
            <a:off x="499208" y="571500"/>
            <a:ext cx="3717719" cy="4000500"/>
          </a:xfrm>
          <a:prstGeom prst="rect">
            <a:avLst/>
          </a:prstGeom>
          <a:noFill/>
          <a:ln>
            <a:noFill/>
          </a:ln>
        </p:spPr>
      </p:pic>
      <p:pic>
        <p:nvPicPr>
          <p:cNvPr id="1204" name="Google Shape;1204;p230"/>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05"/>
        <p:cNvGrpSpPr/>
        <p:nvPr/>
      </p:nvGrpSpPr>
      <p:grpSpPr>
        <a:xfrm>
          <a:off x="0" y="0"/>
          <a:ext cx="0" cy="0"/>
          <a:chOff x="0" y="0"/>
          <a:chExt cx="0" cy="0"/>
        </a:xfrm>
      </p:grpSpPr>
      <p:sp>
        <p:nvSpPr>
          <p:cNvPr id="1206" name="Google Shape;1206;p231"/>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07" name="Google Shape;1207;p231"/>
          <p:cNvSpPr txBox="1">
            <a:spLocks noGrp="1"/>
          </p:cNvSpPr>
          <p:nvPr>
            <p:ph type="body" idx="1"/>
          </p:nvPr>
        </p:nvSpPr>
        <p:spPr>
          <a:xfrm>
            <a:off x="57150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08" name="Google Shape;1208;p231"/>
          <p:cNvSpPr txBox="1">
            <a:spLocks noGrp="1"/>
          </p:cNvSpPr>
          <p:nvPr>
            <p:ph type="body" idx="2"/>
          </p:nvPr>
        </p:nvSpPr>
        <p:spPr>
          <a:xfrm>
            <a:off x="468630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09" name="Google Shape;1209;p231"/>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10"/>
        <p:cNvGrpSpPr/>
        <p:nvPr/>
      </p:nvGrpSpPr>
      <p:grpSpPr>
        <a:xfrm>
          <a:off x="0" y="0"/>
          <a:ext cx="0" cy="0"/>
          <a:chOff x="0" y="0"/>
          <a:chExt cx="0" cy="0"/>
        </a:xfrm>
      </p:grpSpPr>
      <p:sp>
        <p:nvSpPr>
          <p:cNvPr id="1211" name="Google Shape;1211;p232"/>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12" name="Google Shape;1212;p232"/>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SzPts val="1700"/>
              <a:buNone/>
              <a:defRPr sz="1700" b="1"/>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14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213" name="Google Shape;1213;p232"/>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SzPts val="1500"/>
              <a:buChar char="•"/>
              <a:defRPr sz="1500"/>
            </a:lvl1pPr>
            <a:lvl2pPr marL="914400" lvl="1" indent="-311150" algn="l" rtl="0">
              <a:lnSpc>
                <a:spcPct val="90000"/>
              </a:lnSpc>
              <a:spcBef>
                <a:spcPts val="400"/>
              </a:spcBef>
              <a:spcAft>
                <a:spcPts val="0"/>
              </a:spcAft>
              <a:buSzPts val="1300"/>
              <a:buChar char="–"/>
              <a:defRPr sz="1300"/>
            </a:lvl2pPr>
            <a:lvl3pPr marL="1371600" lvl="2" indent="-311150" algn="l" rtl="0">
              <a:lnSpc>
                <a:spcPct val="90000"/>
              </a:lnSpc>
              <a:spcBef>
                <a:spcPts val="400"/>
              </a:spcBef>
              <a:spcAft>
                <a:spcPts val="0"/>
              </a:spcAft>
              <a:buSzPts val="1300"/>
              <a:buChar char="•"/>
              <a:defRPr sz="1300"/>
            </a:lvl3pPr>
            <a:lvl4pPr marL="1828800" lvl="3" indent="-311150" algn="l" rtl="0">
              <a:lnSpc>
                <a:spcPct val="90000"/>
              </a:lnSpc>
              <a:spcBef>
                <a:spcPts val="400"/>
              </a:spcBef>
              <a:spcAft>
                <a:spcPts val="0"/>
              </a:spcAft>
              <a:buSzPts val="1300"/>
              <a:buChar char="–"/>
              <a:defRPr sz="1300"/>
            </a:lvl4pPr>
            <a:lvl5pPr marL="2286000" lvl="4" indent="-311150" algn="l" rtl="0">
              <a:lnSpc>
                <a:spcPct val="90000"/>
              </a:lnSpc>
              <a:spcBef>
                <a:spcPts val="400"/>
              </a:spcBef>
              <a:spcAft>
                <a:spcPts val="0"/>
              </a:spcAft>
              <a:buSzPts val="1300"/>
              <a:buChar char="•"/>
              <a:defRPr sz="13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14" name="Google Shape;1214;p232"/>
          <p:cNvSpPr txBox="1">
            <a:spLocks noGrp="1"/>
          </p:cNvSpPr>
          <p:nvPr>
            <p:ph type="body" idx="3"/>
          </p:nvPr>
        </p:nvSpPr>
        <p:spPr>
          <a:xfrm>
            <a:off x="4685109"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SzPts val="1700"/>
              <a:buNone/>
              <a:defRPr sz="1700" b="1"/>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14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215" name="Google Shape;1215;p232"/>
          <p:cNvSpPr txBox="1">
            <a:spLocks noGrp="1"/>
          </p:cNvSpPr>
          <p:nvPr>
            <p:ph type="body" idx="4"/>
          </p:nvPr>
        </p:nvSpPr>
        <p:spPr>
          <a:xfrm>
            <a:off x="4685109" y="1878806"/>
            <a:ext cx="3887400" cy="27633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SzPts val="1500"/>
              <a:buChar char="•"/>
              <a:defRPr sz="1500"/>
            </a:lvl1pPr>
            <a:lvl2pPr marL="914400" lvl="1" indent="-311150" algn="l" rtl="0">
              <a:lnSpc>
                <a:spcPct val="90000"/>
              </a:lnSpc>
              <a:spcBef>
                <a:spcPts val="400"/>
              </a:spcBef>
              <a:spcAft>
                <a:spcPts val="0"/>
              </a:spcAft>
              <a:buSzPts val="1300"/>
              <a:buChar char="–"/>
              <a:defRPr sz="1300"/>
            </a:lvl2pPr>
            <a:lvl3pPr marL="1371600" lvl="2" indent="-311150" algn="l" rtl="0">
              <a:lnSpc>
                <a:spcPct val="90000"/>
              </a:lnSpc>
              <a:spcBef>
                <a:spcPts val="400"/>
              </a:spcBef>
              <a:spcAft>
                <a:spcPts val="0"/>
              </a:spcAft>
              <a:buSzPts val="1300"/>
              <a:buChar char="•"/>
              <a:defRPr sz="1300"/>
            </a:lvl3pPr>
            <a:lvl4pPr marL="1828800" lvl="3" indent="-311150" algn="l" rtl="0">
              <a:lnSpc>
                <a:spcPct val="90000"/>
              </a:lnSpc>
              <a:spcBef>
                <a:spcPts val="400"/>
              </a:spcBef>
              <a:spcAft>
                <a:spcPts val="0"/>
              </a:spcAft>
              <a:buSzPts val="1300"/>
              <a:buChar char="–"/>
              <a:defRPr sz="1300"/>
            </a:lvl4pPr>
            <a:lvl5pPr marL="2286000" lvl="4" indent="-311150" algn="l" rtl="0">
              <a:lnSpc>
                <a:spcPct val="90000"/>
              </a:lnSpc>
              <a:spcBef>
                <a:spcPts val="400"/>
              </a:spcBef>
              <a:spcAft>
                <a:spcPts val="0"/>
              </a:spcAft>
              <a:buSzPts val="1300"/>
              <a:buChar char="•"/>
              <a:defRPr sz="13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16" name="Google Shape;1216;p232"/>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17"/>
        <p:cNvGrpSpPr/>
        <p:nvPr/>
      </p:nvGrpSpPr>
      <p:grpSpPr>
        <a:xfrm>
          <a:off x="0" y="0"/>
          <a:ext cx="0" cy="0"/>
          <a:chOff x="0" y="0"/>
          <a:chExt cx="0" cy="0"/>
        </a:xfrm>
      </p:grpSpPr>
      <p:sp>
        <p:nvSpPr>
          <p:cNvPr id="1218" name="Google Shape;1218;p233"/>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19" name="Google Shape;1219;p233"/>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matchingName="1_Blank">
  <p:cSld name="1_Blank">
    <p:bg>
      <p:bgPr>
        <a:solidFill>
          <a:schemeClr val="accent1"/>
        </a:solidFill>
        <a:effectLst/>
      </p:bgPr>
    </p:bg>
    <p:spTree>
      <p:nvGrpSpPr>
        <p:cNvPr id="1" name="Shape 1220"/>
        <p:cNvGrpSpPr/>
        <p:nvPr/>
      </p:nvGrpSpPr>
      <p:grpSpPr>
        <a:xfrm>
          <a:off x="0" y="0"/>
          <a:ext cx="0" cy="0"/>
          <a:chOff x="0" y="0"/>
          <a:chExt cx="0" cy="0"/>
        </a:xfrm>
      </p:grpSpPr>
      <p:sp>
        <p:nvSpPr>
          <p:cNvPr id="1221" name="Google Shape;1221;p234"/>
          <p:cNvSpPr txBox="1"/>
          <p:nvPr/>
        </p:nvSpPr>
        <p:spPr>
          <a:xfrm>
            <a:off x="3209615" y="3554176"/>
            <a:ext cx="2716800" cy="934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Source Sans Pro"/>
                <a:ea typeface="Source Sans Pro"/>
                <a:cs typeface="Source Sans Pro"/>
                <a:sym typeface="Source Sans Pro"/>
              </a:rPr>
              <a:t>The Jed Foundation</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FFFFFF"/>
                </a:solidFill>
                <a:latin typeface="Source Sans Pro"/>
                <a:ea typeface="Source Sans Pro"/>
                <a:cs typeface="Source Sans Pro"/>
                <a:sym typeface="Source Sans Pro"/>
              </a:rPr>
              <a:t>6 East 39th Street, Ste. 1204, </a:t>
            </a:r>
            <a:br>
              <a:rPr lang="en" sz="1100" b="0" i="0" u="none" strike="noStrike" cap="none">
                <a:solidFill>
                  <a:srgbClr val="FFFFFF"/>
                </a:solidFill>
                <a:latin typeface="Source Sans Pro"/>
                <a:ea typeface="Source Sans Pro"/>
                <a:cs typeface="Source Sans Pro"/>
                <a:sym typeface="Source Sans Pro"/>
              </a:rPr>
            </a:br>
            <a:r>
              <a:rPr lang="en" sz="1100" b="0" i="0" u="none" strike="noStrike" cap="none">
                <a:solidFill>
                  <a:srgbClr val="FFFFFF"/>
                </a:solidFill>
                <a:latin typeface="Source Sans Pro"/>
                <a:ea typeface="Source Sans Pro"/>
                <a:cs typeface="Source Sans Pro"/>
                <a:sym typeface="Source Sans Pro"/>
              </a:rPr>
              <a:t>New York, NY 10016</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FFFFFF"/>
                </a:solidFill>
                <a:latin typeface="Source Sans Pro"/>
                <a:ea typeface="Source Sans Pro"/>
                <a:cs typeface="Source Sans Pro"/>
                <a:sym typeface="Source Sans Pro"/>
              </a:rPr>
              <a:t>jedfoundation.org</a:t>
            </a:r>
            <a:endParaRPr sz="1100" b="0" i="0" u="none" strike="noStrike" cap="none">
              <a:solidFill>
                <a:srgbClr val="000000"/>
              </a:solidFill>
              <a:latin typeface="Arial"/>
              <a:ea typeface="Arial"/>
              <a:cs typeface="Arial"/>
              <a:sym typeface="Arial"/>
            </a:endParaRPr>
          </a:p>
        </p:txBody>
      </p:sp>
      <p:sp>
        <p:nvSpPr>
          <p:cNvPr id="1222" name="Google Shape;1222;p234"/>
          <p:cNvSpPr txBox="1"/>
          <p:nvPr/>
        </p:nvSpPr>
        <p:spPr>
          <a:xfrm>
            <a:off x="2304436" y="1276955"/>
            <a:ext cx="4527300" cy="7620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4500"/>
              <a:buFont typeface="Arial"/>
              <a:buNone/>
            </a:pPr>
            <a:r>
              <a:rPr lang="en" sz="4500" b="1" i="0" u="none" strike="noStrike" cap="none">
                <a:solidFill>
                  <a:srgbClr val="FFFFFF"/>
                </a:solidFill>
                <a:latin typeface="Source Sans Pro"/>
                <a:ea typeface="Source Sans Pro"/>
                <a:cs typeface="Source Sans Pro"/>
                <a:sym typeface="Source Sans Pro"/>
              </a:rPr>
              <a:t>Thank you.</a:t>
            </a:r>
            <a:endParaRPr sz="1100" b="0" i="0" u="none" strike="noStrike" cap="none">
              <a:solidFill>
                <a:srgbClr val="000000"/>
              </a:solidFill>
              <a:latin typeface="Arial"/>
              <a:ea typeface="Arial"/>
              <a:cs typeface="Arial"/>
              <a:sym typeface="Arial"/>
            </a:endParaRPr>
          </a:p>
        </p:txBody>
      </p:sp>
      <p:pic>
        <p:nvPicPr>
          <p:cNvPr id="1223" name="Google Shape;1223;p234"/>
          <p:cNvPicPr preferRelativeResize="0"/>
          <p:nvPr/>
        </p:nvPicPr>
        <p:blipFill rotWithShape="1">
          <a:blip r:embed="rId2">
            <a:alphaModFix/>
          </a:blip>
          <a:srcRect/>
          <a:stretch/>
        </p:blipFill>
        <p:spPr>
          <a:xfrm>
            <a:off x="4170461" y="2362043"/>
            <a:ext cx="795130" cy="857248"/>
          </a:xfrm>
          <a:prstGeom prst="rect">
            <a:avLst/>
          </a:prstGeom>
          <a:noFill/>
          <a:ln>
            <a:noFill/>
          </a:ln>
        </p:spPr>
      </p:pic>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24"/>
        <p:cNvGrpSpPr/>
        <p:nvPr/>
      </p:nvGrpSpPr>
      <p:grpSpPr>
        <a:xfrm>
          <a:off x="0" y="0"/>
          <a:ext cx="0" cy="0"/>
          <a:chOff x="0" y="0"/>
          <a:chExt cx="0" cy="0"/>
        </a:xfrm>
      </p:grpSpPr>
      <p:sp>
        <p:nvSpPr>
          <p:cNvPr id="1225" name="Google Shape;1225;p235"/>
          <p:cNvSpPr txBox="1">
            <a:spLocks noGrp="1"/>
          </p:cNvSpPr>
          <p:nvPr>
            <p:ph type="title"/>
          </p:nvPr>
        </p:nvSpPr>
        <p:spPr>
          <a:xfrm>
            <a:off x="571500" y="274320"/>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000"/>
              <a:buFont typeface="Source Sans Pro"/>
              <a:buNone/>
              <a:defRPr sz="3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26" name="Google Shape;1226;p235"/>
          <p:cNvSpPr txBox="1">
            <a:spLocks noGrp="1"/>
          </p:cNvSpPr>
          <p:nvPr>
            <p:ph type="body" idx="1"/>
          </p:nvPr>
        </p:nvSpPr>
        <p:spPr>
          <a:xfrm>
            <a:off x="3887391" y="1371600"/>
            <a:ext cx="4685100" cy="30861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Char char="•"/>
              <a:defRPr sz="1700"/>
            </a:lvl1pPr>
            <a:lvl2pPr marL="914400" lvl="1" indent="-323850" algn="l" rtl="0">
              <a:lnSpc>
                <a:spcPct val="90000"/>
              </a:lnSpc>
              <a:spcBef>
                <a:spcPts val="400"/>
              </a:spcBef>
              <a:spcAft>
                <a:spcPts val="0"/>
              </a:spcAft>
              <a:buSzPts val="1500"/>
              <a:buChar char="–"/>
              <a:defRPr sz="1500"/>
            </a:lvl2pPr>
            <a:lvl3pPr marL="1371600" lvl="2" indent="-323850" algn="l" rtl="0">
              <a:lnSpc>
                <a:spcPct val="90000"/>
              </a:lnSpc>
              <a:spcBef>
                <a:spcPts val="400"/>
              </a:spcBef>
              <a:spcAft>
                <a:spcPts val="0"/>
              </a:spcAft>
              <a:buSzPts val="1500"/>
              <a:buChar char="•"/>
              <a:defRPr sz="15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227" name="Google Shape;1227;p235"/>
          <p:cNvSpPr txBox="1">
            <a:spLocks noGrp="1"/>
          </p:cNvSpPr>
          <p:nvPr>
            <p:ph type="body" idx="2"/>
          </p:nvPr>
        </p:nvSpPr>
        <p:spPr>
          <a:xfrm>
            <a:off x="571500" y="1371600"/>
            <a:ext cx="3086100" cy="30861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800"/>
              </a:spcBef>
              <a:spcAft>
                <a:spcPts val="0"/>
              </a:spcAft>
              <a:buSzPts val="1700"/>
              <a:buNone/>
              <a:defRPr sz="1700"/>
            </a:lvl1pPr>
            <a:lvl2pPr marL="914400" lvl="1" indent="-228600" algn="l" rtl="0">
              <a:lnSpc>
                <a:spcPct val="90000"/>
              </a:lnSpc>
              <a:spcBef>
                <a:spcPts val="400"/>
              </a:spcBef>
              <a:spcAft>
                <a:spcPts val="0"/>
              </a:spcAft>
              <a:buSzPts val="1100"/>
              <a:buNone/>
              <a:defRPr sz="1100"/>
            </a:lvl2pPr>
            <a:lvl3pPr marL="1371600" lvl="2" indent="-228600" algn="l" rtl="0">
              <a:lnSpc>
                <a:spcPct val="90000"/>
              </a:lnSpc>
              <a:spcBef>
                <a:spcPts val="400"/>
              </a:spcBef>
              <a:spcAft>
                <a:spcPts val="0"/>
              </a:spcAft>
              <a:buSzPts val="900"/>
              <a:buNone/>
              <a:defRPr sz="900"/>
            </a:lvl3pPr>
            <a:lvl4pPr marL="1828800" lvl="3" indent="-228600" algn="l" rtl="0">
              <a:lnSpc>
                <a:spcPct val="90000"/>
              </a:lnSpc>
              <a:spcBef>
                <a:spcPts val="400"/>
              </a:spcBef>
              <a:spcAft>
                <a:spcPts val="0"/>
              </a:spcAft>
              <a:buSzPts val="800"/>
              <a:buNone/>
              <a:defRPr sz="800"/>
            </a:lvl4pPr>
            <a:lvl5pPr marL="2286000" lvl="4" indent="-228600" algn="l" rtl="0">
              <a:lnSpc>
                <a:spcPct val="90000"/>
              </a:lnSpc>
              <a:spcBef>
                <a:spcPts val="400"/>
              </a:spcBef>
              <a:spcAft>
                <a:spcPts val="0"/>
              </a:spcAft>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228" name="Google Shape;1228;p235"/>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29"/>
        <p:cNvGrpSpPr/>
        <p:nvPr/>
      </p:nvGrpSpPr>
      <p:grpSpPr>
        <a:xfrm>
          <a:off x="0" y="0"/>
          <a:ext cx="0" cy="0"/>
          <a:chOff x="0" y="0"/>
          <a:chExt cx="0" cy="0"/>
        </a:xfrm>
      </p:grpSpPr>
      <p:sp>
        <p:nvSpPr>
          <p:cNvPr id="1230" name="Google Shape;1230;p236"/>
          <p:cNvSpPr txBox="1">
            <a:spLocks noGrp="1"/>
          </p:cNvSpPr>
          <p:nvPr>
            <p:ph type="title"/>
          </p:nvPr>
        </p:nvSpPr>
        <p:spPr>
          <a:xfrm>
            <a:off x="571500" y="274320"/>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000"/>
              <a:buFont typeface="Source Sans Pro"/>
              <a:buNone/>
              <a:defRPr sz="3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31" name="Google Shape;1231;p236"/>
          <p:cNvSpPr>
            <a:spLocks noGrp="1"/>
          </p:cNvSpPr>
          <p:nvPr>
            <p:ph type="pic" idx="2"/>
          </p:nvPr>
        </p:nvSpPr>
        <p:spPr>
          <a:xfrm>
            <a:off x="3887391" y="1371600"/>
            <a:ext cx="4685100" cy="30861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accent1"/>
              </a:buClr>
              <a:buSzPts val="2400"/>
              <a:buFont typeface="Arial"/>
              <a:buNone/>
              <a:defRPr sz="2400" b="0" i="0" u="none" strike="noStrike" cap="none">
                <a:solidFill>
                  <a:schemeClr val="dk2"/>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accent1"/>
              </a:buClr>
              <a:buSzPts val="2100"/>
              <a:buFont typeface="Helvetica Neue"/>
              <a:buNone/>
              <a:defRPr sz="2100" b="0" i="0" u="none" strike="noStrike" cap="none">
                <a:solidFill>
                  <a:schemeClr val="dk2"/>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2"/>
              </a:buClr>
              <a:buSzPts val="1500"/>
              <a:buFont typeface="Helvetica Neue"/>
              <a:buNone/>
              <a:defRPr sz="1500" b="0" i="0" u="none" strike="noStrike" cap="none">
                <a:solidFill>
                  <a:schemeClr val="dk2"/>
                </a:solidFill>
                <a:latin typeface="Source Sans Pro"/>
                <a:ea typeface="Source Sans Pro"/>
                <a:cs typeface="Source Sans Pro"/>
                <a:sym typeface="Source Sans Pro"/>
              </a:defRPr>
            </a:lvl4pPr>
            <a:lvl5pPr marR="0" lvl="4" algn="l" rtl="0">
              <a:lnSpc>
                <a:spcPct val="90000"/>
              </a:lnSpc>
              <a:spcBef>
                <a:spcPts val="400"/>
              </a:spcBef>
              <a:spcAft>
                <a:spcPts val="0"/>
              </a:spcAft>
              <a:buClr>
                <a:srgbClr val="B1B1B4"/>
              </a:buClr>
              <a:buSzPts val="1500"/>
              <a:buFont typeface="Arial"/>
              <a:buNone/>
              <a:defRPr sz="1500" b="0" i="0" u="none" strike="noStrike" cap="none">
                <a:solidFill>
                  <a:schemeClr val="dk2"/>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Source Sans Pro Light"/>
                <a:ea typeface="Source Sans Pro Light"/>
                <a:cs typeface="Source Sans Pro Light"/>
                <a:sym typeface="Source Sans Pro Light"/>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Source Sans Pro Light"/>
                <a:ea typeface="Source Sans Pro Light"/>
                <a:cs typeface="Source Sans Pro Light"/>
                <a:sym typeface="Source Sans Pro Light"/>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Source Sans Pro Light"/>
                <a:ea typeface="Source Sans Pro Light"/>
                <a:cs typeface="Source Sans Pro Light"/>
                <a:sym typeface="Source Sans Pro Light"/>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Source Sans Pro Light"/>
                <a:ea typeface="Source Sans Pro Light"/>
                <a:cs typeface="Source Sans Pro Light"/>
                <a:sym typeface="Source Sans Pro Light"/>
              </a:defRPr>
            </a:lvl9pPr>
          </a:lstStyle>
          <a:p>
            <a:endParaRPr/>
          </a:p>
        </p:txBody>
      </p:sp>
      <p:sp>
        <p:nvSpPr>
          <p:cNvPr id="1232" name="Google Shape;1232;p236"/>
          <p:cNvSpPr txBox="1">
            <a:spLocks noGrp="1"/>
          </p:cNvSpPr>
          <p:nvPr>
            <p:ph type="body" idx="1"/>
          </p:nvPr>
        </p:nvSpPr>
        <p:spPr>
          <a:xfrm>
            <a:off x="571500" y="1371600"/>
            <a:ext cx="3086100" cy="30861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800"/>
              </a:spcBef>
              <a:spcAft>
                <a:spcPts val="0"/>
              </a:spcAft>
              <a:buSzPts val="1700"/>
              <a:buNone/>
              <a:defRPr sz="1700"/>
            </a:lvl1pPr>
            <a:lvl2pPr marL="914400" lvl="1" indent="-228600" algn="l" rtl="0">
              <a:lnSpc>
                <a:spcPct val="90000"/>
              </a:lnSpc>
              <a:spcBef>
                <a:spcPts val="400"/>
              </a:spcBef>
              <a:spcAft>
                <a:spcPts val="0"/>
              </a:spcAft>
              <a:buSzPts val="1100"/>
              <a:buNone/>
              <a:defRPr sz="1100"/>
            </a:lvl2pPr>
            <a:lvl3pPr marL="1371600" lvl="2" indent="-228600" algn="l" rtl="0">
              <a:lnSpc>
                <a:spcPct val="90000"/>
              </a:lnSpc>
              <a:spcBef>
                <a:spcPts val="400"/>
              </a:spcBef>
              <a:spcAft>
                <a:spcPts val="0"/>
              </a:spcAft>
              <a:buSzPts val="900"/>
              <a:buNone/>
              <a:defRPr sz="900"/>
            </a:lvl3pPr>
            <a:lvl4pPr marL="1828800" lvl="3" indent="-228600" algn="l" rtl="0">
              <a:lnSpc>
                <a:spcPct val="90000"/>
              </a:lnSpc>
              <a:spcBef>
                <a:spcPts val="400"/>
              </a:spcBef>
              <a:spcAft>
                <a:spcPts val="0"/>
              </a:spcAft>
              <a:buSzPts val="800"/>
              <a:buNone/>
              <a:defRPr sz="800"/>
            </a:lvl4pPr>
            <a:lvl5pPr marL="2286000" lvl="4" indent="-228600" algn="l" rtl="0">
              <a:lnSpc>
                <a:spcPct val="90000"/>
              </a:lnSpc>
              <a:spcBef>
                <a:spcPts val="400"/>
              </a:spcBef>
              <a:spcAft>
                <a:spcPts val="0"/>
              </a:spcAft>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233" name="Google Shape;1233;p236"/>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Lwhite_Shield_Transition">
  <p:cSld name="Lwhite_Shield_Transition">
    <p:spTree>
      <p:nvGrpSpPr>
        <p:cNvPr id="1" name="Shape 1234"/>
        <p:cNvGrpSpPr/>
        <p:nvPr/>
      </p:nvGrpSpPr>
      <p:grpSpPr>
        <a:xfrm>
          <a:off x="0" y="0"/>
          <a:ext cx="0" cy="0"/>
          <a:chOff x="0" y="0"/>
          <a:chExt cx="0" cy="0"/>
        </a:xfrm>
      </p:grpSpPr>
      <p:sp>
        <p:nvSpPr>
          <p:cNvPr id="1235" name="Google Shape;1235;p237"/>
          <p:cNvSpPr txBox="1">
            <a:spLocks noGrp="1"/>
          </p:cNvSpPr>
          <p:nvPr>
            <p:ph type="ctrTitle"/>
          </p:nvPr>
        </p:nvSpPr>
        <p:spPr>
          <a:xfrm>
            <a:off x="4912519" y="842963"/>
            <a:ext cx="3991200" cy="3252900"/>
          </a:xfrm>
          <a:prstGeom prst="rect">
            <a:avLst/>
          </a:prstGeom>
          <a:noFill/>
          <a:ln>
            <a:noFill/>
          </a:ln>
        </p:spPr>
        <p:txBody>
          <a:bodyPr spcFirstLastPara="1" wrap="square" lIns="68575" tIns="34275" rIns="68575" bIns="34275" anchor="ctr" anchorCtr="0">
            <a:noAutofit/>
          </a:bodyPr>
          <a:lstStyle>
            <a:lvl1pPr lvl="0" algn="l" rtl="0">
              <a:lnSpc>
                <a:spcPct val="80000"/>
              </a:lnSpc>
              <a:spcBef>
                <a:spcPts val="0"/>
              </a:spcBef>
              <a:spcAft>
                <a:spcPts val="0"/>
              </a:spcAft>
              <a:buClr>
                <a:schemeClr val="dk2"/>
              </a:buClr>
              <a:buSzPts val="7200"/>
              <a:buFont typeface="Source Sans Pro"/>
              <a:buNone/>
              <a:defRPr sz="7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36" name="Google Shape;1236;p237"/>
          <p:cNvSpPr>
            <a:spLocks noGrp="1"/>
          </p:cNvSpPr>
          <p:nvPr>
            <p:ph type="pic" idx="2"/>
          </p:nvPr>
        </p:nvSpPr>
        <p:spPr>
          <a:xfrm>
            <a:off x="586364" y="581260"/>
            <a:ext cx="3739800" cy="4013400"/>
          </a:xfrm>
          <a:prstGeom prst="rect">
            <a:avLst/>
          </a:prstGeom>
          <a:solidFill>
            <a:srgbClr val="F2F2F2"/>
          </a:solid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accent1"/>
              </a:buClr>
              <a:buSzPts val="1700"/>
              <a:buFont typeface="Arial"/>
              <a:buChar char="•"/>
              <a:defRPr sz="1700" b="0" i="0" u="none" strike="noStrike" cap="none">
                <a:solidFill>
                  <a:schemeClr val="dk2"/>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accent1"/>
              </a:buClr>
              <a:buSzPts val="1500"/>
              <a:buFont typeface="Helvetica Neue"/>
              <a:buChar char="–"/>
              <a:defRPr sz="1500" b="0" i="0" u="none" strike="noStrike" cap="none">
                <a:solidFill>
                  <a:schemeClr val="dk2"/>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2"/>
              </a:buClr>
              <a:buSzPts val="1500"/>
              <a:buFont typeface="Arial"/>
              <a:buChar char="•"/>
              <a:defRPr sz="1500" b="0" i="0" u="none" strike="noStrike" cap="none">
                <a:solidFill>
                  <a:schemeClr val="dk2"/>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2"/>
              </a:buClr>
              <a:buSzPts val="1500"/>
              <a:buFont typeface="Helvetica Neue"/>
              <a:buChar char="–"/>
              <a:defRPr sz="1500" b="0" i="0" u="none" strike="noStrike" cap="none">
                <a:solidFill>
                  <a:schemeClr val="dk2"/>
                </a:solidFill>
                <a:latin typeface="Source Sans Pro"/>
                <a:ea typeface="Source Sans Pro"/>
                <a:cs typeface="Source Sans Pro"/>
                <a:sym typeface="Source Sans Pro"/>
              </a:defRPr>
            </a:lvl4pPr>
            <a:lvl5pPr marR="0" lvl="4" algn="l" rtl="0">
              <a:lnSpc>
                <a:spcPct val="90000"/>
              </a:lnSpc>
              <a:spcBef>
                <a:spcPts val="400"/>
              </a:spcBef>
              <a:spcAft>
                <a:spcPts val="0"/>
              </a:spcAft>
              <a:buClr>
                <a:srgbClr val="B1B1B4"/>
              </a:buClr>
              <a:buSzPts val="1500"/>
              <a:buFont typeface="Arial"/>
              <a:buChar char="•"/>
              <a:defRPr sz="1500" b="0" i="0" u="none" strike="noStrike" cap="none">
                <a:solidFill>
                  <a:schemeClr val="dk2"/>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9pPr>
          </a:lstStyle>
          <a:p>
            <a:endParaRPr/>
          </a:p>
        </p:txBody>
      </p:sp>
      <p:pic>
        <p:nvPicPr>
          <p:cNvPr id="1237" name="Google Shape;1237;p237"/>
          <p:cNvPicPr preferRelativeResize="0"/>
          <p:nvPr/>
        </p:nvPicPr>
        <p:blipFill rotWithShape="1">
          <a:blip r:embed="rId2">
            <a:alphaModFix/>
          </a:blip>
          <a:srcRect/>
          <a:stretch/>
        </p:blipFill>
        <p:spPr>
          <a:xfrm>
            <a:off x="341431" y="4784113"/>
            <a:ext cx="387893" cy="182206"/>
          </a:xfrm>
          <a:prstGeom prst="rect">
            <a:avLst/>
          </a:prstGeom>
          <a:noFill/>
          <a:ln>
            <a:noFill/>
          </a:ln>
        </p:spPr>
      </p:pic>
      <p:sp>
        <p:nvSpPr>
          <p:cNvPr id="1238" name="Google Shape;1238;p237"/>
          <p:cNvSpPr txBox="1">
            <a:spLocks noGrp="1"/>
          </p:cNvSpPr>
          <p:nvPr>
            <p:ph type="sldNum" idx="12"/>
          </p:nvPr>
        </p:nvSpPr>
        <p:spPr>
          <a:xfrm>
            <a:off x="6767513" y="4767268"/>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Navy_content full">
  <p:cSld name="Navy_content full">
    <p:spTree>
      <p:nvGrpSpPr>
        <p:cNvPr id="1" name="Shape 1245"/>
        <p:cNvGrpSpPr/>
        <p:nvPr/>
      </p:nvGrpSpPr>
      <p:grpSpPr>
        <a:xfrm>
          <a:off x="0" y="0"/>
          <a:ext cx="0" cy="0"/>
          <a:chOff x="0" y="0"/>
          <a:chExt cx="0" cy="0"/>
        </a:xfrm>
      </p:grpSpPr>
      <p:sp>
        <p:nvSpPr>
          <p:cNvPr id="1246" name="Google Shape;1246;p239"/>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
        <p:nvSpPr>
          <p:cNvPr id="1247" name="Google Shape;1247;p239"/>
          <p:cNvSpPr txBox="1">
            <a:spLocks noGrp="1"/>
          </p:cNvSpPr>
          <p:nvPr>
            <p:ph type="title"/>
          </p:nvPr>
        </p:nvSpPr>
        <p:spPr>
          <a:xfrm>
            <a:off x="337475" y="223045"/>
            <a:ext cx="8467800" cy="4431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48" name="Google Shape;1248;p239"/>
          <p:cNvSpPr txBox="1">
            <a:spLocks noGrp="1"/>
          </p:cNvSpPr>
          <p:nvPr>
            <p:ph type="body" idx="1"/>
          </p:nvPr>
        </p:nvSpPr>
        <p:spPr>
          <a:xfrm>
            <a:off x="337475" y="1007534"/>
            <a:ext cx="8467800" cy="36300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160"/>
        <p:cNvGrpSpPr/>
        <p:nvPr/>
      </p:nvGrpSpPr>
      <p:grpSpPr>
        <a:xfrm>
          <a:off x="0" y="0"/>
          <a:ext cx="0" cy="0"/>
          <a:chOff x="0" y="0"/>
          <a:chExt cx="0" cy="0"/>
        </a:xfrm>
      </p:grpSpPr>
      <p:sp>
        <p:nvSpPr>
          <p:cNvPr id="161" name="Google Shape;161;p36"/>
          <p:cNvSpPr txBox="1">
            <a:spLocks noGrp="1"/>
          </p:cNvSpPr>
          <p:nvPr>
            <p:ph type="title"/>
          </p:nvPr>
        </p:nvSpPr>
        <p:spPr>
          <a:xfrm>
            <a:off x="571500" y="6724"/>
            <a:ext cx="6484800" cy="9684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3000"/>
              <a:buFont typeface="Source Sans Pro"/>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2" name="Google Shape;162;p36"/>
          <p:cNvSpPr txBox="1">
            <a:spLocks noGrp="1"/>
          </p:cNvSpPr>
          <p:nvPr>
            <p:ph type="body" idx="1"/>
          </p:nvPr>
        </p:nvSpPr>
        <p:spPr>
          <a:xfrm>
            <a:off x="571500" y="1439395"/>
            <a:ext cx="6016800" cy="2651100"/>
          </a:xfrm>
          <a:prstGeom prst="rect">
            <a:avLst/>
          </a:prstGeom>
          <a:noFill/>
          <a:ln>
            <a:noFill/>
          </a:ln>
        </p:spPr>
        <p:txBody>
          <a:bodyPr spcFirstLastPara="1" wrap="square" lIns="68575" tIns="34275" rIns="68575" bIns="34275" anchor="t" anchorCtr="0">
            <a:noAutofit/>
          </a:bodyPr>
          <a:lstStyle>
            <a:lvl1pPr marL="457200" lvl="0" indent="-374650" algn="l" rtl="0">
              <a:lnSpc>
                <a:spcPct val="90000"/>
              </a:lnSpc>
              <a:spcBef>
                <a:spcPts val="800"/>
              </a:spcBef>
              <a:spcAft>
                <a:spcPts val="0"/>
              </a:spcAft>
              <a:buClr>
                <a:schemeClr val="lt2"/>
              </a:buClr>
              <a:buSzPts val="2300"/>
              <a:buFont typeface="Arial"/>
              <a:buChar char="•"/>
              <a:defRPr sz="2300">
                <a:solidFill>
                  <a:srgbClr val="404041"/>
                </a:solidFill>
              </a:defRPr>
            </a:lvl1pPr>
            <a:lvl2pPr marL="914400" lvl="1" indent="-336550" algn="l" rtl="0">
              <a:lnSpc>
                <a:spcPct val="90000"/>
              </a:lnSpc>
              <a:spcBef>
                <a:spcPts val="400"/>
              </a:spcBef>
              <a:spcAft>
                <a:spcPts val="0"/>
              </a:spcAft>
              <a:buClr>
                <a:schemeClr val="lt2"/>
              </a:buClr>
              <a:buSzPts val="1700"/>
              <a:buFont typeface="Arial"/>
              <a:buChar char="•"/>
              <a:defRPr sz="1700"/>
            </a:lvl2pPr>
            <a:lvl3pPr marL="1371600" lvl="2" indent="-336550" algn="l" rtl="0">
              <a:lnSpc>
                <a:spcPct val="90000"/>
              </a:lnSpc>
              <a:spcBef>
                <a:spcPts val="400"/>
              </a:spcBef>
              <a:spcAft>
                <a:spcPts val="0"/>
              </a:spcAft>
              <a:buClr>
                <a:schemeClr val="lt2"/>
              </a:buClr>
              <a:buSzPts val="1700"/>
              <a:buFont typeface="Arial"/>
              <a:buChar char="•"/>
              <a:defRPr sz="1700"/>
            </a:lvl3pPr>
            <a:lvl4pPr marL="1828800" lvl="3" indent="-336550" algn="l" rtl="0">
              <a:lnSpc>
                <a:spcPct val="90000"/>
              </a:lnSpc>
              <a:spcBef>
                <a:spcPts val="400"/>
              </a:spcBef>
              <a:spcAft>
                <a:spcPts val="0"/>
              </a:spcAft>
              <a:buClr>
                <a:schemeClr val="lt2"/>
              </a:buClr>
              <a:buSzPts val="1700"/>
              <a:buFont typeface="Arial"/>
              <a:buChar char="•"/>
              <a:defRPr sz="1700"/>
            </a:lvl4pPr>
            <a:lvl5pPr marL="2286000" lvl="4" indent="-336550" algn="l" rtl="0">
              <a:lnSpc>
                <a:spcPct val="90000"/>
              </a:lnSpc>
              <a:spcBef>
                <a:spcPts val="400"/>
              </a:spcBef>
              <a:spcAft>
                <a:spcPts val="0"/>
              </a:spcAft>
              <a:buClr>
                <a:schemeClr val="lt2"/>
              </a:buClr>
              <a:buSzPts val="1700"/>
              <a:buFont typeface="Arial"/>
              <a:buChar char="•"/>
              <a:defRPr sz="17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49"/>
        <p:cNvGrpSpPr/>
        <p:nvPr/>
      </p:nvGrpSpPr>
      <p:grpSpPr>
        <a:xfrm>
          <a:off x="0" y="0"/>
          <a:ext cx="0" cy="0"/>
          <a:chOff x="0" y="0"/>
          <a:chExt cx="0" cy="0"/>
        </a:xfrm>
      </p:grpSpPr>
      <p:sp>
        <p:nvSpPr>
          <p:cNvPr id="1250" name="Google Shape;1250;p240"/>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51" name="Google Shape;1251;p240"/>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Char char="•"/>
              <a:defRPr sz="1700"/>
            </a:lvl1pPr>
            <a:lvl2pPr marL="914400" lvl="1" indent="-323850" algn="l" rtl="0">
              <a:lnSpc>
                <a:spcPct val="90000"/>
              </a:lnSpc>
              <a:spcBef>
                <a:spcPts val="400"/>
              </a:spcBef>
              <a:spcAft>
                <a:spcPts val="0"/>
              </a:spcAft>
              <a:buSzPts val="1500"/>
              <a:buChar char="–"/>
              <a:defRPr sz="1500"/>
            </a:lvl2pPr>
            <a:lvl3pPr marL="1371600" lvl="2" indent="-323850" algn="l" rtl="0">
              <a:lnSpc>
                <a:spcPct val="90000"/>
              </a:lnSpc>
              <a:spcBef>
                <a:spcPts val="400"/>
              </a:spcBef>
              <a:spcAft>
                <a:spcPts val="0"/>
              </a:spcAft>
              <a:buSzPts val="1500"/>
              <a:buChar char="•"/>
              <a:defRPr sz="15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52" name="Google Shape;1252;p240"/>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53"/>
        <p:cNvGrpSpPr/>
        <p:nvPr/>
      </p:nvGrpSpPr>
      <p:grpSpPr>
        <a:xfrm>
          <a:off x="0" y="0"/>
          <a:ext cx="0" cy="0"/>
          <a:chOff x="0" y="0"/>
          <a:chExt cx="0" cy="0"/>
        </a:xfrm>
      </p:grpSpPr>
      <p:sp>
        <p:nvSpPr>
          <p:cNvPr id="1254" name="Google Shape;1254;p241"/>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4500"/>
              <a:buFont typeface="Source Sans Pro"/>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55" name="Google Shape;1255;p241"/>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SzPts val="1800"/>
              <a:buNone/>
              <a:defRPr sz="1800"/>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spTree>
      <p:nvGrpSpPr>
        <p:cNvPr id="1" name="Shape 1256"/>
        <p:cNvGrpSpPr/>
        <p:nvPr/>
      </p:nvGrpSpPr>
      <p:grpSpPr>
        <a:xfrm>
          <a:off x="0" y="0"/>
          <a:ext cx="0" cy="0"/>
          <a:chOff x="0" y="0"/>
          <a:chExt cx="0" cy="0"/>
        </a:xfrm>
      </p:grpSpPr>
      <p:sp>
        <p:nvSpPr>
          <p:cNvPr id="1257" name="Google Shape;1257;p242"/>
          <p:cNvSpPr/>
          <p:nvPr/>
        </p:nvSpPr>
        <p:spPr>
          <a:xfrm>
            <a:off x="0" y="0"/>
            <a:ext cx="9144000" cy="5143500"/>
          </a:xfrm>
          <a:prstGeom prst="rect">
            <a:avLst/>
          </a:prstGeom>
          <a:gradFill>
            <a:gsLst>
              <a:gs pos="0">
                <a:schemeClr val="lt1"/>
              </a:gs>
              <a:gs pos="100000">
                <a:srgbClr val="E5E5E5"/>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1258" name="Google Shape;1258;p242"/>
          <p:cNvSpPr txBox="1">
            <a:spLocks noGrp="1"/>
          </p:cNvSpPr>
          <p:nvPr>
            <p:ph type="ctrTitle"/>
          </p:nvPr>
        </p:nvSpPr>
        <p:spPr>
          <a:xfrm>
            <a:off x="4857750" y="1670539"/>
            <a:ext cx="4000500" cy="1503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400"/>
              <a:buFont typeface="Source Sans Pro"/>
              <a:buNone/>
              <a:defRPr sz="3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59" name="Google Shape;1259;p242"/>
          <p:cNvSpPr txBox="1">
            <a:spLocks noGrp="1"/>
          </p:cNvSpPr>
          <p:nvPr>
            <p:ph type="subTitle" idx="1"/>
          </p:nvPr>
        </p:nvSpPr>
        <p:spPr>
          <a:xfrm>
            <a:off x="4857750" y="3429000"/>
            <a:ext cx="4000500" cy="1143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300">
                <a:solidFill>
                  <a:schemeClr val="accen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1260" name="Google Shape;1260;p242"/>
          <p:cNvPicPr preferRelativeResize="0"/>
          <p:nvPr/>
        </p:nvPicPr>
        <p:blipFill rotWithShape="1">
          <a:blip r:embed="rId2">
            <a:alphaModFix/>
          </a:blip>
          <a:srcRect/>
          <a:stretch/>
        </p:blipFill>
        <p:spPr>
          <a:xfrm>
            <a:off x="8286750" y="287286"/>
            <a:ext cx="530086" cy="571502"/>
          </a:xfrm>
          <a:prstGeom prst="rect">
            <a:avLst/>
          </a:prstGeom>
          <a:noFill/>
          <a:ln>
            <a:noFill/>
          </a:ln>
        </p:spPr>
      </p:pic>
      <p:pic>
        <p:nvPicPr>
          <p:cNvPr id="1261" name="Google Shape;1261;p242"/>
          <p:cNvPicPr preferRelativeResize="0"/>
          <p:nvPr/>
        </p:nvPicPr>
        <p:blipFill rotWithShape="1">
          <a:blip r:embed="rId3">
            <a:alphaModFix/>
          </a:blip>
          <a:srcRect/>
          <a:stretch/>
        </p:blipFill>
        <p:spPr>
          <a:xfrm>
            <a:off x="0" y="692447"/>
            <a:ext cx="3430979" cy="4451053"/>
          </a:xfrm>
          <a:prstGeom prst="rect">
            <a:avLst/>
          </a:prstGeom>
          <a:noFill/>
          <a:ln>
            <a:noFill/>
          </a:ln>
        </p:spPr>
      </p:pic>
      <p:pic>
        <p:nvPicPr>
          <p:cNvPr id="1262" name="Google Shape;1262;p242"/>
          <p:cNvPicPr preferRelativeResize="0"/>
          <p:nvPr/>
        </p:nvPicPr>
        <p:blipFill rotWithShape="1">
          <a:blip r:embed="rId4">
            <a:alphaModFix/>
          </a:blip>
          <a:srcRect/>
          <a:stretch/>
        </p:blipFill>
        <p:spPr>
          <a:xfrm>
            <a:off x="0" y="0"/>
            <a:ext cx="4397376" cy="5143501"/>
          </a:xfrm>
          <a:prstGeom prst="rect">
            <a:avLst/>
          </a:prstGeom>
          <a:noFill/>
          <a:ln>
            <a:noFill/>
          </a:ln>
        </p:spPr>
      </p:pic>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1263"/>
        <p:cNvGrpSpPr/>
        <p:nvPr/>
      </p:nvGrpSpPr>
      <p:grpSpPr>
        <a:xfrm>
          <a:off x="0" y="0"/>
          <a:ext cx="0" cy="0"/>
          <a:chOff x="0" y="0"/>
          <a:chExt cx="0" cy="0"/>
        </a:xfrm>
      </p:grpSpPr>
      <p:sp>
        <p:nvSpPr>
          <p:cNvPr id="1264" name="Google Shape;1264;p243"/>
          <p:cNvSpPr/>
          <p:nvPr/>
        </p:nvSpPr>
        <p:spPr>
          <a:xfrm>
            <a:off x="0" y="0"/>
            <a:ext cx="9144000" cy="5143500"/>
          </a:xfrm>
          <a:prstGeom prst="rect">
            <a:avLst/>
          </a:prstGeom>
          <a:gradFill>
            <a:gsLst>
              <a:gs pos="0">
                <a:schemeClr val="lt1"/>
              </a:gs>
              <a:gs pos="100000">
                <a:srgbClr val="E5E5E5"/>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pic>
        <p:nvPicPr>
          <p:cNvPr id="1265" name="Google Shape;1265;p243"/>
          <p:cNvPicPr preferRelativeResize="0"/>
          <p:nvPr/>
        </p:nvPicPr>
        <p:blipFill rotWithShape="1">
          <a:blip r:embed="rId2">
            <a:alphaModFix/>
          </a:blip>
          <a:srcRect/>
          <a:stretch/>
        </p:blipFill>
        <p:spPr>
          <a:xfrm>
            <a:off x="4572000" y="0"/>
            <a:ext cx="4572001" cy="5143500"/>
          </a:xfrm>
          <a:prstGeom prst="rect">
            <a:avLst/>
          </a:prstGeom>
          <a:noFill/>
          <a:ln>
            <a:noFill/>
          </a:ln>
        </p:spPr>
      </p:pic>
      <p:sp>
        <p:nvSpPr>
          <p:cNvPr id="1266" name="Google Shape;1266;p243"/>
          <p:cNvSpPr txBox="1">
            <a:spLocks noGrp="1"/>
          </p:cNvSpPr>
          <p:nvPr>
            <p:ph type="ctrTitle"/>
          </p:nvPr>
        </p:nvSpPr>
        <p:spPr>
          <a:xfrm>
            <a:off x="285750" y="1670539"/>
            <a:ext cx="4000500" cy="1503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400"/>
              <a:buFont typeface="Source Sans Pro"/>
              <a:buNone/>
              <a:defRPr sz="3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67" name="Google Shape;1267;p243"/>
          <p:cNvSpPr txBox="1">
            <a:spLocks noGrp="1"/>
          </p:cNvSpPr>
          <p:nvPr>
            <p:ph type="subTitle" idx="1"/>
          </p:nvPr>
        </p:nvSpPr>
        <p:spPr>
          <a:xfrm>
            <a:off x="285750" y="3429000"/>
            <a:ext cx="4000500" cy="1143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300">
                <a:solidFill>
                  <a:schemeClr val="accen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1268" name="Google Shape;1268;p243"/>
          <p:cNvPicPr preferRelativeResize="0"/>
          <p:nvPr/>
        </p:nvPicPr>
        <p:blipFill rotWithShape="1">
          <a:blip r:embed="rId3">
            <a:alphaModFix/>
          </a:blip>
          <a:srcRect/>
          <a:stretch/>
        </p:blipFill>
        <p:spPr>
          <a:xfrm>
            <a:off x="3714750" y="287286"/>
            <a:ext cx="530086" cy="571502"/>
          </a:xfrm>
          <a:prstGeom prst="rect">
            <a:avLst/>
          </a:prstGeom>
          <a:noFill/>
          <a:ln>
            <a:noFill/>
          </a:ln>
        </p:spPr>
      </p:pic>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1269"/>
        <p:cNvGrpSpPr/>
        <p:nvPr/>
      </p:nvGrpSpPr>
      <p:grpSpPr>
        <a:xfrm>
          <a:off x="0" y="0"/>
          <a:ext cx="0" cy="0"/>
          <a:chOff x="0" y="0"/>
          <a:chExt cx="0" cy="0"/>
        </a:xfrm>
      </p:grpSpPr>
      <p:sp>
        <p:nvSpPr>
          <p:cNvPr id="1270" name="Google Shape;1270;p244"/>
          <p:cNvSpPr/>
          <p:nvPr/>
        </p:nvSpPr>
        <p:spPr>
          <a:xfrm>
            <a:off x="0" y="0"/>
            <a:ext cx="9144000" cy="5143500"/>
          </a:xfrm>
          <a:prstGeom prst="rect">
            <a:avLst/>
          </a:prstGeom>
          <a:gradFill>
            <a:gsLst>
              <a:gs pos="0">
                <a:schemeClr val="lt1"/>
              </a:gs>
              <a:gs pos="100000">
                <a:srgbClr val="E5E5E5"/>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1271" name="Google Shape;1271;p244"/>
          <p:cNvSpPr txBox="1">
            <a:spLocks noGrp="1"/>
          </p:cNvSpPr>
          <p:nvPr>
            <p:ph type="ctrTitle"/>
          </p:nvPr>
        </p:nvSpPr>
        <p:spPr>
          <a:xfrm>
            <a:off x="4857750" y="1670539"/>
            <a:ext cx="4000500" cy="1503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400"/>
              <a:buFont typeface="Source Sans Pro"/>
              <a:buNone/>
              <a:defRPr sz="3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72" name="Google Shape;1272;p244"/>
          <p:cNvSpPr txBox="1">
            <a:spLocks noGrp="1"/>
          </p:cNvSpPr>
          <p:nvPr>
            <p:ph type="subTitle" idx="1"/>
          </p:nvPr>
        </p:nvSpPr>
        <p:spPr>
          <a:xfrm>
            <a:off x="4857750" y="3429000"/>
            <a:ext cx="4000500" cy="1143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300">
                <a:solidFill>
                  <a:schemeClr val="accen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273" name="Google Shape;1273;p244"/>
          <p:cNvSpPr/>
          <p:nvPr/>
        </p:nvSpPr>
        <p:spPr>
          <a:xfrm>
            <a:off x="0" y="852853"/>
            <a:ext cx="3143100" cy="4286100"/>
          </a:xfrm>
          <a:prstGeom prst="rect">
            <a:avLst/>
          </a:prstGeom>
          <a:solidFill>
            <a:schemeClr val="accent1"/>
          </a:solidFill>
          <a:ln w="12700" cap="flat" cmpd="sng">
            <a:solidFill>
              <a:srgbClr val="007BA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pic>
        <p:nvPicPr>
          <p:cNvPr id="1274" name="Google Shape;1274;p244"/>
          <p:cNvPicPr preferRelativeResize="0"/>
          <p:nvPr/>
        </p:nvPicPr>
        <p:blipFill rotWithShape="1">
          <a:blip r:embed="rId2">
            <a:alphaModFix/>
          </a:blip>
          <a:srcRect/>
          <a:stretch/>
        </p:blipFill>
        <p:spPr>
          <a:xfrm>
            <a:off x="8286750" y="287286"/>
            <a:ext cx="530086" cy="571502"/>
          </a:xfrm>
          <a:prstGeom prst="rect">
            <a:avLst/>
          </a:prstGeom>
          <a:noFill/>
          <a:ln>
            <a:noFill/>
          </a:ln>
        </p:spPr>
      </p:pic>
      <p:pic>
        <p:nvPicPr>
          <p:cNvPr id="1275" name="Google Shape;1275;p244"/>
          <p:cNvPicPr preferRelativeResize="0"/>
          <p:nvPr/>
        </p:nvPicPr>
        <p:blipFill rotWithShape="1">
          <a:blip r:embed="rId3">
            <a:alphaModFix/>
          </a:blip>
          <a:srcRect/>
          <a:stretch/>
        </p:blipFill>
        <p:spPr>
          <a:xfrm>
            <a:off x="0" y="0"/>
            <a:ext cx="4397376" cy="5143501"/>
          </a:xfrm>
          <a:prstGeom prst="rect">
            <a:avLst/>
          </a:prstGeom>
          <a:noFill/>
          <a:ln>
            <a:noFill/>
          </a:ln>
        </p:spPr>
      </p:pic>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 and Numbered List">
  <p:cSld name="Title and Numbered List">
    <p:spTree>
      <p:nvGrpSpPr>
        <p:cNvPr id="1" name="Shape 1276"/>
        <p:cNvGrpSpPr/>
        <p:nvPr/>
      </p:nvGrpSpPr>
      <p:grpSpPr>
        <a:xfrm>
          <a:off x="0" y="0"/>
          <a:ext cx="0" cy="0"/>
          <a:chOff x="0" y="0"/>
          <a:chExt cx="0" cy="0"/>
        </a:xfrm>
      </p:grpSpPr>
      <p:sp>
        <p:nvSpPr>
          <p:cNvPr id="1277" name="Google Shape;1277;p245"/>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78" name="Google Shape;1278;p245"/>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Font typeface="Source Sans Pro"/>
              <a:buAutoNum type="arabicPeriod"/>
              <a:defRPr sz="1700"/>
            </a:lvl1pPr>
            <a:lvl2pPr marL="914400" lvl="1" indent="-323850" algn="l" rtl="0">
              <a:lnSpc>
                <a:spcPct val="90000"/>
              </a:lnSpc>
              <a:spcBef>
                <a:spcPts val="400"/>
              </a:spcBef>
              <a:spcAft>
                <a:spcPts val="0"/>
              </a:spcAft>
              <a:buSzPts val="1500"/>
              <a:buFont typeface="Source Sans Pro"/>
              <a:buAutoNum type="alphaLcPeriod"/>
              <a:defRPr sz="1500"/>
            </a:lvl2pPr>
            <a:lvl3pPr marL="1371600" lvl="2" indent="-323850" algn="l" rtl="0">
              <a:lnSpc>
                <a:spcPct val="90000"/>
              </a:lnSpc>
              <a:spcBef>
                <a:spcPts val="400"/>
              </a:spcBef>
              <a:spcAft>
                <a:spcPts val="0"/>
              </a:spcAft>
              <a:buClr>
                <a:schemeClr val="accent1"/>
              </a:buClr>
              <a:buSzPts val="1500"/>
              <a:buFont typeface="Source Sans Pro"/>
              <a:buAutoNum type="romanLcPeriod"/>
              <a:defRPr sz="1500"/>
            </a:lvl3pPr>
            <a:lvl4pPr marL="1828800" lvl="3" indent="-323850" algn="l" rtl="0">
              <a:lnSpc>
                <a:spcPct val="90000"/>
              </a:lnSpc>
              <a:spcBef>
                <a:spcPts val="400"/>
              </a:spcBef>
              <a:spcAft>
                <a:spcPts val="0"/>
              </a:spcAft>
              <a:buSzPts val="1500"/>
              <a:buFont typeface="Source Sans Pro"/>
              <a:buAutoNum type="arabicParenR"/>
              <a:defRPr sz="1500"/>
            </a:lvl4pPr>
            <a:lvl5pPr marL="2286000" lvl="4" indent="-323850" algn="l" rtl="0">
              <a:lnSpc>
                <a:spcPct val="90000"/>
              </a:lnSpc>
              <a:spcBef>
                <a:spcPts val="400"/>
              </a:spcBef>
              <a:spcAft>
                <a:spcPts val="0"/>
              </a:spcAft>
              <a:buClr>
                <a:schemeClr val="dk2"/>
              </a:buClr>
              <a:buSzPts val="1500"/>
              <a:buFont typeface="Source Sans Pro"/>
              <a:buAutoNum type="alphaLcParenR"/>
              <a:defRPr sz="15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79" name="Google Shape;1279;p245"/>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le and 2 Columns">
  <p:cSld name="Title and 2 Columns">
    <p:spTree>
      <p:nvGrpSpPr>
        <p:cNvPr id="1" name="Shape 1280"/>
        <p:cNvGrpSpPr/>
        <p:nvPr/>
      </p:nvGrpSpPr>
      <p:grpSpPr>
        <a:xfrm>
          <a:off x="0" y="0"/>
          <a:ext cx="0" cy="0"/>
          <a:chOff x="0" y="0"/>
          <a:chExt cx="0" cy="0"/>
        </a:xfrm>
      </p:grpSpPr>
      <p:sp>
        <p:nvSpPr>
          <p:cNvPr id="1281" name="Google Shape;1281;p246"/>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82" name="Google Shape;1282;p246"/>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Char char="•"/>
              <a:defRPr sz="1700"/>
            </a:lvl1pPr>
            <a:lvl2pPr marL="914400" lvl="1" indent="-323850" algn="l" rtl="0">
              <a:lnSpc>
                <a:spcPct val="90000"/>
              </a:lnSpc>
              <a:spcBef>
                <a:spcPts val="400"/>
              </a:spcBef>
              <a:spcAft>
                <a:spcPts val="0"/>
              </a:spcAft>
              <a:buSzPts val="1500"/>
              <a:buChar char="–"/>
              <a:defRPr sz="1500"/>
            </a:lvl2pPr>
            <a:lvl3pPr marL="1371600" lvl="2" indent="-323850" algn="l" rtl="0">
              <a:lnSpc>
                <a:spcPct val="90000"/>
              </a:lnSpc>
              <a:spcBef>
                <a:spcPts val="400"/>
              </a:spcBef>
              <a:spcAft>
                <a:spcPts val="0"/>
              </a:spcAft>
              <a:buSzPts val="1500"/>
              <a:buChar char="•"/>
              <a:defRPr sz="15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83" name="Google Shape;1283;p246"/>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 and 3 Columns">
  <p:cSld name="Title and 3 Columns">
    <p:spTree>
      <p:nvGrpSpPr>
        <p:cNvPr id="1" name="Shape 1284"/>
        <p:cNvGrpSpPr/>
        <p:nvPr/>
      </p:nvGrpSpPr>
      <p:grpSpPr>
        <a:xfrm>
          <a:off x="0" y="0"/>
          <a:ext cx="0" cy="0"/>
          <a:chOff x="0" y="0"/>
          <a:chExt cx="0" cy="0"/>
        </a:xfrm>
      </p:grpSpPr>
      <p:sp>
        <p:nvSpPr>
          <p:cNvPr id="1285" name="Google Shape;1285;p247"/>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86" name="Google Shape;1286;p247"/>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SzPts val="1500"/>
              <a:buChar char="•"/>
              <a:defRPr sz="1500"/>
            </a:lvl1pPr>
            <a:lvl2pPr marL="914400" lvl="1" indent="-311150" algn="l" rtl="0">
              <a:lnSpc>
                <a:spcPct val="90000"/>
              </a:lnSpc>
              <a:spcBef>
                <a:spcPts val="400"/>
              </a:spcBef>
              <a:spcAft>
                <a:spcPts val="0"/>
              </a:spcAft>
              <a:buSzPts val="1300"/>
              <a:buChar char="–"/>
              <a:defRPr sz="1300"/>
            </a:lvl2pPr>
            <a:lvl3pPr marL="1371600" lvl="2" indent="-311150" algn="l" rtl="0">
              <a:lnSpc>
                <a:spcPct val="90000"/>
              </a:lnSpc>
              <a:spcBef>
                <a:spcPts val="400"/>
              </a:spcBef>
              <a:spcAft>
                <a:spcPts val="0"/>
              </a:spcAft>
              <a:buSzPts val="1300"/>
              <a:buChar char="•"/>
              <a:defRPr sz="1300"/>
            </a:lvl3pPr>
            <a:lvl4pPr marL="1828800" lvl="3" indent="-311150" algn="l" rtl="0">
              <a:lnSpc>
                <a:spcPct val="90000"/>
              </a:lnSpc>
              <a:spcBef>
                <a:spcPts val="400"/>
              </a:spcBef>
              <a:spcAft>
                <a:spcPts val="0"/>
              </a:spcAft>
              <a:buSzPts val="1300"/>
              <a:buChar char="–"/>
              <a:defRPr sz="1300"/>
            </a:lvl4pPr>
            <a:lvl5pPr marL="2286000" lvl="4" indent="-311150" algn="l" rtl="0">
              <a:lnSpc>
                <a:spcPct val="90000"/>
              </a:lnSpc>
              <a:spcBef>
                <a:spcPts val="400"/>
              </a:spcBef>
              <a:spcAft>
                <a:spcPts val="0"/>
              </a:spcAft>
              <a:buSzPts val="1300"/>
              <a:buChar char="•"/>
              <a:defRPr sz="13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87" name="Google Shape;1287;p247"/>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88"/>
        <p:cNvGrpSpPr/>
        <p:nvPr/>
      </p:nvGrpSpPr>
      <p:grpSpPr>
        <a:xfrm>
          <a:off x="0" y="0"/>
          <a:ext cx="0" cy="0"/>
          <a:chOff x="0" y="0"/>
          <a:chExt cx="0" cy="0"/>
        </a:xfrm>
      </p:grpSpPr>
      <p:pic>
        <p:nvPicPr>
          <p:cNvPr id="1289" name="Google Shape;1289;p24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290" name="Google Shape;1290;p248"/>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91" name="Google Shape;1291;p248"/>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292" name="Google Shape;1292;p248"/>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1293"/>
        <p:cNvGrpSpPr/>
        <p:nvPr/>
      </p:nvGrpSpPr>
      <p:grpSpPr>
        <a:xfrm>
          <a:off x="0" y="0"/>
          <a:ext cx="0" cy="0"/>
          <a:chOff x="0" y="0"/>
          <a:chExt cx="0" cy="0"/>
        </a:xfrm>
      </p:grpSpPr>
      <p:pic>
        <p:nvPicPr>
          <p:cNvPr id="1294" name="Google Shape;1294;p24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295" name="Google Shape;1295;p249"/>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96" name="Google Shape;1296;p249"/>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297" name="Google Shape;1297;p249"/>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_Custom Layout">
  <p:cSld name="4_Custom Layout">
    <p:bg>
      <p:bgPr>
        <a:blipFill>
          <a:blip r:embed="rId2">
            <a:alphaModFix/>
          </a:blip>
          <a:stretch>
            <a:fillRect/>
          </a:stretch>
        </a:blipFill>
        <a:effectLst/>
      </p:bgPr>
    </p:bg>
    <p:spTree>
      <p:nvGrpSpPr>
        <p:cNvPr id="1" name="Shape 163"/>
        <p:cNvGrpSpPr/>
        <p:nvPr/>
      </p:nvGrpSpPr>
      <p:grpSpPr>
        <a:xfrm>
          <a:off x="0" y="0"/>
          <a:ext cx="0" cy="0"/>
          <a:chOff x="0" y="0"/>
          <a:chExt cx="0" cy="0"/>
        </a:xfrm>
      </p:grpSpPr>
      <p:sp>
        <p:nvSpPr>
          <p:cNvPr id="164" name="Google Shape;164;p37"/>
          <p:cNvSpPr txBox="1">
            <a:spLocks noGrp="1"/>
          </p:cNvSpPr>
          <p:nvPr>
            <p:ph type="title"/>
          </p:nvPr>
        </p:nvSpPr>
        <p:spPr>
          <a:xfrm>
            <a:off x="571500" y="0"/>
            <a:ext cx="6484800" cy="9684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3000"/>
              <a:buFont typeface="Source Sans Pro"/>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5" name="Google Shape;165;p37"/>
          <p:cNvSpPr txBox="1">
            <a:spLocks noGrp="1"/>
          </p:cNvSpPr>
          <p:nvPr>
            <p:ph type="body" idx="1"/>
          </p:nvPr>
        </p:nvSpPr>
        <p:spPr>
          <a:xfrm>
            <a:off x="571500" y="1432672"/>
            <a:ext cx="6016800" cy="2651100"/>
          </a:xfrm>
          <a:prstGeom prst="rect">
            <a:avLst/>
          </a:prstGeom>
          <a:noFill/>
          <a:ln>
            <a:noFill/>
          </a:ln>
        </p:spPr>
        <p:txBody>
          <a:bodyPr spcFirstLastPara="1" wrap="square" lIns="68575" tIns="34275" rIns="68575" bIns="34275" anchor="t" anchorCtr="0">
            <a:noAutofit/>
          </a:bodyPr>
          <a:lstStyle>
            <a:lvl1pPr marL="457200" lvl="0" indent="-374650" algn="l" rtl="0">
              <a:lnSpc>
                <a:spcPct val="90000"/>
              </a:lnSpc>
              <a:spcBef>
                <a:spcPts val="800"/>
              </a:spcBef>
              <a:spcAft>
                <a:spcPts val="0"/>
              </a:spcAft>
              <a:buClr>
                <a:schemeClr val="accent2"/>
              </a:buClr>
              <a:buSzPts val="2300"/>
              <a:buFont typeface="Arial"/>
              <a:buChar char="•"/>
              <a:defRPr sz="2300">
                <a:solidFill>
                  <a:srgbClr val="404041"/>
                </a:solidFill>
              </a:defRPr>
            </a:lvl1pPr>
            <a:lvl2pPr marL="914400" lvl="1" indent="-336550" algn="l" rtl="0">
              <a:lnSpc>
                <a:spcPct val="90000"/>
              </a:lnSpc>
              <a:spcBef>
                <a:spcPts val="400"/>
              </a:spcBef>
              <a:spcAft>
                <a:spcPts val="0"/>
              </a:spcAft>
              <a:buClr>
                <a:schemeClr val="accent2"/>
              </a:buClr>
              <a:buSzPts val="1700"/>
              <a:buFont typeface="Arial"/>
              <a:buChar char="•"/>
              <a:defRPr sz="1700"/>
            </a:lvl2pPr>
            <a:lvl3pPr marL="1371600" lvl="2" indent="-336550" algn="l" rtl="0">
              <a:lnSpc>
                <a:spcPct val="90000"/>
              </a:lnSpc>
              <a:spcBef>
                <a:spcPts val="400"/>
              </a:spcBef>
              <a:spcAft>
                <a:spcPts val="0"/>
              </a:spcAft>
              <a:buClr>
                <a:schemeClr val="accent2"/>
              </a:buClr>
              <a:buSzPts val="1700"/>
              <a:buFont typeface="Arial"/>
              <a:buChar char="•"/>
              <a:defRPr sz="1700"/>
            </a:lvl3pPr>
            <a:lvl4pPr marL="1828800" lvl="3" indent="-336550" algn="l" rtl="0">
              <a:lnSpc>
                <a:spcPct val="90000"/>
              </a:lnSpc>
              <a:spcBef>
                <a:spcPts val="400"/>
              </a:spcBef>
              <a:spcAft>
                <a:spcPts val="0"/>
              </a:spcAft>
              <a:buClr>
                <a:schemeClr val="accent2"/>
              </a:buClr>
              <a:buSzPts val="1700"/>
              <a:buFont typeface="Arial"/>
              <a:buChar char="•"/>
              <a:defRPr sz="1700"/>
            </a:lvl4pPr>
            <a:lvl5pPr marL="2286000" lvl="4" indent="-336550" algn="l" rtl="0">
              <a:lnSpc>
                <a:spcPct val="90000"/>
              </a:lnSpc>
              <a:spcBef>
                <a:spcPts val="400"/>
              </a:spcBef>
              <a:spcAft>
                <a:spcPts val="0"/>
              </a:spcAft>
              <a:buClr>
                <a:schemeClr val="accent2"/>
              </a:buClr>
              <a:buSzPts val="1700"/>
              <a:buFont typeface="Arial"/>
              <a:buChar char="•"/>
              <a:defRPr sz="17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1298"/>
        <p:cNvGrpSpPr/>
        <p:nvPr/>
      </p:nvGrpSpPr>
      <p:grpSpPr>
        <a:xfrm>
          <a:off x="0" y="0"/>
          <a:ext cx="0" cy="0"/>
          <a:chOff x="0" y="0"/>
          <a:chExt cx="0" cy="0"/>
        </a:xfrm>
      </p:grpSpPr>
      <p:pic>
        <p:nvPicPr>
          <p:cNvPr id="1299" name="Google Shape;1299;p25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300" name="Google Shape;1300;p250"/>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01" name="Google Shape;1301;p250"/>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302" name="Google Shape;1302;p250"/>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1303"/>
        <p:cNvGrpSpPr/>
        <p:nvPr/>
      </p:nvGrpSpPr>
      <p:grpSpPr>
        <a:xfrm>
          <a:off x="0" y="0"/>
          <a:ext cx="0" cy="0"/>
          <a:chOff x="0" y="0"/>
          <a:chExt cx="0" cy="0"/>
        </a:xfrm>
      </p:grpSpPr>
      <p:pic>
        <p:nvPicPr>
          <p:cNvPr id="1304" name="Google Shape;1304;p25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305" name="Google Shape;1305;p251"/>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06" name="Google Shape;1306;p251"/>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307" name="Google Shape;1307;p251"/>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1308"/>
        <p:cNvGrpSpPr/>
        <p:nvPr/>
      </p:nvGrpSpPr>
      <p:grpSpPr>
        <a:xfrm>
          <a:off x="0" y="0"/>
          <a:ext cx="0" cy="0"/>
          <a:chOff x="0" y="0"/>
          <a:chExt cx="0" cy="0"/>
        </a:xfrm>
      </p:grpSpPr>
      <p:pic>
        <p:nvPicPr>
          <p:cNvPr id="1309" name="Google Shape;1309;p25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310" name="Google Shape;1310;p252"/>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11" name="Google Shape;1311;p252"/>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312" name="Google Shape;1312;p252"/>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1313"/>
        <p:cNvGrpSpPr/>
        <p:nvPr/>
      </p:nvGrpSpPr>
      <p:grpSpPr>
        <a:xfrm>
          <a:off x="0" y="0"/>
          <a:ext cx="0" cy="0"/>
          <a:chOff x="0" y="0"/>
          <a:chExt cx="0" cy="0"/>
        </a:xfrm>
      </p:grpSpPr>
      <p:pic>
        <p:nvPicPr>
          <p:cNvPr id="1314" name="Google Shape;1314;p25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315" name="Google Shape;1315;p253"/>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16" name="Google Shape;1316;p253"/>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317" name="Google Shape;1317;p253"/>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9_Section Header">
  <p:cSld name="9_Section Header">
    <p:spTree>
      <p:nvGrpSpPr>
        <p:cNvPr id="1" name="Shape 1318"/>
        <p:cNvGrpSpPr/>
        <p:nvPr/>
      </p:nvGrpSpPr>
      <p:grpSpPr>
        <a:xfrm>
          <a:off x="0" y="0"/>
          <a:ext cx="0" cy="0"/>
          <a:chOff x="0" y="0"/>
          <a:chExt cx="0" cy="0"/>
        </a:xfrm>
      </p:grpSpPr>
      <p:pic>
        <p:nvPicPr>
          <p:cNvPr id="1319" name="Google Shape;1319;p25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320" name="Google Shape;1320;p254"/>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21" name="Google Shape;1321;p254"/>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322" name="Google Shape;1322;p254"/>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323"/>
        <p:cNvGrpSpPr/>
        <p:nvPr/>
      </p:nvGrpSpPr>
      <p:grpSpPr>
        <a:xfrm>
          <a:off x="0" y="0"/>
          <a:ext cx="0" cy="0"/>
          <a:chOff x="0" y="0"/>
          <a:chExt cx="0" cy="0"/>
        </a:xfrm>
      </p:grpSpPr>
      <p:pic>
        <p:nvPicPr>
          <p:cNvPr id="1324" name="Google Shape;1324;p25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325" name="Google Shape;1325;p255"/>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26" name="Google Shape;1326;p255"/>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327" name="Google Shape;1327;p255"/>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16_Section Header">
  <p:cSld name="16_Section Header">
    <p:spTree>
      <p:nvGrpSpPr>
        <p:cNvPr id="1" name="Shape 1328"/>
        <p:cNvGrpSpPr/>
        <p:nvPr/>
      </p:nvGrpSpPr>
      <p:grpSpPr>
        <a:xfrm>
          <a:off x="0" y="0"/>
          <a:ext cx="0" cy="0"/>
          <a:chOff x="0" y="0"/>
          <a:chExt cx="0" cy="0"/>
        </a:xfrm>
      </p:grpSpPr>
      <p:pic>
        <p:nvPicPr>
          <p:cNvPr id="1329" name="Google Shape;1329;p256"/>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330" name="Google Shape;1330;p256"/>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331" name="Google Shape;1331;p256"/>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32" name="Google Shape;1332;p256"/>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333" name="Google Shape;1333;p256"/>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17_Section Header">
  <p:cSld name="17_Section Header">
    <p:spTree>
      <p:nvGrpSpPr>
        <p:cNvPr id="1" name="Shape 1334"/>
        <p:cNvGrpSpPr/>
        <p:nvPr/>
      </p:nvGrpSpPr>
      <p:grpSpPr>
        <a:xfrm>
          <a:off x="0" y="0"/>
          <a:ext cx="0" cy="0"/>
          <a:chOff x="0" y="0"/>
          <a:chExt cx="0" cy="0"/>
        </a:xfrm>
      </p:grpSpPr>
      <p:pic>
        <p:nvPicPr>
          <p:cNvPr id="1335" name="Google Shape;1335;p257"/>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336" name="Google Shape;1336;p257"/>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337" name="Google Shape;1337;p257"/>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38" name="Google Shape;1338;p257"/>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339" name="Google Shape;1339;p257"/>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18_Section Header">
  <p:cSld name="18_Section Header">
    <p:spTree>
      <p:nvGrpSpPr>
        <p:cNvPr id="1" name="Shape 1340"/>
        <p:cNvGrpSpPr/>
        <p:nvPr/>
      </p:nvGrpSpPr>
      <p:grpSpPr>
        <a:xfrm>
          <a:off x="0" y="0"/>
          <a:ext cx="0" cy="0"/>
          <a:chOff x="0" y="0"/>
          <a:chExt cx="0" cy="0"/>
        </a:xfrm>
      </p:grpSpPr>
      <p:pic>
        <p:nvPicPr>
          <p:cNvPr id="1341" name="Google Shape;1341;p258"/>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342" name="Google Shape;1342;p258"/>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343" name="Google Shape;1343;p258"/>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44" name="Google Shape;1344;p258"/>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345" name="Google Shape;1345;p258"/>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19_Section Header">
  <p:cSld name="19_Section Header">
    <p:spTree>
      <p:nvGrpSpPr>
        <p:cNvPr id="1" name="Shape 1346"/>
        <p:cNvGrpSpPr/>
        <p:nvPr/>
      </p:nvGrpSpPr>
      <p:grpSpPr>
        <a:xfrm>
          <a:off x="0" y="0"/>
          <a:ext cx="0" cy="0"/>
          <a:chOff x="0" y="0"/>
          <a:chExt cx="0" cy="0"/>
        </a:xfrm>
      </p:grpSpPr>
      <p:pic>
        <p:nvPicPr>
          <p:cNvPr id="1347" name="Google Shape;1347;p259"/>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348" name="Google Shape;1348;p259"/>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349" name="Google Shape;1349;p259"/>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50" name="Google Shape;1350;p259"/>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351" name="Google Shape;1351;p259"/>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166"/>
        <p:cNvGrpSpPr/>
        <p:nvPr/>
      </p:nvGrpSpPr>
      <p:grpSpPr>
        <a:xfrm>
          <a:off x="0" y="0"/>
          <a:ext cx="0" cy="0"/>
          <a:chOff x="0" y="0"/>
          <a:chExt cx="0" cy="0"/>
        </a:xfrm>
      </p:grpSpPr>
      <p:sp>
        <p:nvSpPr>
          <p:cNvPr id="167" name="Google Shape;167;p38"/>
          <p:cNvSpPr txBox="1">
            <a:spLocks noGrp="1"/>
          </p:cNvSpPr>
          <p:nvPr>
            <p:ph type="title"/>
          </p:nvPr>
        </p:nvSpPr>
        <p:spPr>
          <a:xfrm>
            <a:off x="571500" y="0"/>
            <a:ext cx="6484800" cy="9684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3000"/>
              <a:buFont typeface="Source Sans Pro"/>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8" name="Google Shape;168;p38"/>
          <p:cNvSpPr txBox="1">
            <a:spLocks noGrp="1"/>
          </p:cNvSpPr>
          <p:nvPr>
            <p:ph type="body" idx="1"/>
          </p:nvPr>
        </p:nvSpPr>
        <p:spPr>
          <a:xfrm>
            <a:off x="571500" y="1452563"/>
            <a:ext cx="6016800" cy="2651100"/>
          </a:xfrm>
          <a:prstGeom prst="rect">
            <a:avLst/>
          </a:prstGeom>
          <a:noFill/>
          <a:ln>
            <a:noFill/>
          </a:ln>
        </p:spPr>
        <p:txBody>
          <a:bodyPr spcFirstLastPara="1" wrap="square" lIns="68575" tIns="34275" rIns="68575" bIns="34275" anchor="t" anchorCtr="0">
            <a:noAutofit/>
          </a:bodyPr>
          <a:lstStyle>
            <a:lvl1pPr marL="457200" lvl="0" indent="-374650" algn="l" rtl="0">
              <a:lnSpc>
                <a:spcPct val="90000"/>
              </a:lnSpc>
              <a:spcBef>
                <a:spcPts val="800"/>
              </a:spcBef>
              <a:spcAft>
                <a:spcPts val="0"/>
              </a:spcAft>
              <a:buClr>
                <a:schemeClr val="accent3"/>
              </a:buClr>
              <a:buSzPts val="2300"/>
              <a:buFont typeface="Arial"/>
              <a:buChar char="•"/>
              <a:defRPr sz="2300">
                <a:solidFill>
                  <a:srgbClr val="404041"/>
                </a:solidFill>
              </a:defRPr>
            </a:lvl1pPr>
            <a:lvl2pPr marL="914400" lvl="1" indent="-336550" algn="l" rtl="0">
              <a:lnSpc>
                <a:spcPct val="90000"/>
              </a:lnSpc>
              <a:spcBef>
                <a:spcPts val="400"/>
              </a:spcBef>
              <a:spcAft>
                <a:spcPts val="0"/>
              </a:spcAft>
              <a:buClr>
                <a:schemeClr val="accent3"/>
              </a:buClr>
              <a:buSzPts val="1700"/>
              <a:buFont typeface="Arial"/>
              <a:buChar char="•"/>
              <a:defRPr sz="1700"/>
            </a:lvl2pPr>
            <a:lvl3pPr marL="1371600" lvl="2" indent="-336550" algn="l" rtl="0">
              <a:lnSpc>
                <a:spcPct val="90000"/>
              </a:lnSpc>
              <a:spcBef>
                <a:spcPts val="400"/>
              </a:spcBef>
              <a:spcAft>
                <a:spcPts val="0"/>
              </a:spcAft>
              <a:buClr>
                <a:schemeClr val="accent3"/>
              </a:buClr>
              <a:buSzPts val="1700"/>
              <a:buFont typeface="Arial"/>
              <a:buChar char="•"/>
              <a:defRPr sz="1700"/>
            </a:lvl3pPr>
            <a:lvl4pPr marL="1828800" lvl="3" indent="-336550" algn="l" rtl="0">
              <a:lnSpc>
                <a:spcPct val="90000"/>
              </a:lnSpc>
              <a:spcBef>
                <a:spcPts val="400"/>
              </a:spcBef>
              <a:spcAft>
                <a:spcPts val="0"/>
              </a:spcAft>
              <a:buClr>
                <a:schemeClr val="accent3"/>
              </a:buClr>
              <a:buSzPts val="1700"/>
              <a:buFont typeface="Arial"/>
              <a:buChar char="•"/>
              <a:defRPr sz="1700"/>
            </a:lvl4pPr>
            <a:lvl5pPr marL="2286000" lvl="4" indent="-336550" algn="l" rtl="0">
              <a:lnSpc>
                <a:spcPct val="90000"/>
              </a:lnSpc>
              <a:spcBef>
                <a:spcPts val="400"/>
              </a:spcBef>
              <a:spcAft>
                <a:spcPts val="0"/>
              </a:spcAft>
              <a:buClr>
                <a:schemeClr val="accent3"/>
              </a:buClr>
              <a:buSzPts val="1700"/>
              <a:buFont typeface="Arial"/>
              <a:buChar char="•"/>
              <a:defRPr sz="17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20_Section Header">
  <p:cSld name="20_Section Header">
    <p:spTree>
      <p:nvGrpSpPr>
        <p:cNvPr id="1" name="Shape 1352"/>
        <p:cNvGrpSpPr/>
        <p:nvPr/>
      </p:nvGrpSpPr>
      <p:grpSpPr>
        <a:xfrm>
          <a:off x="0" y="0"/>
          <a:ext cx="0" cy="0"/>
          <a:chOff x="0" y="0"/>
          <a:chExt cx="0" cy="0"/>
        </a:xfrm>
      </p:grpSpPr>
      <p:pic>
        <p:nvPicPr>
          <p:cNvPr id="1353" name="Google Shape;1353;p260"/>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354" name="Google Shape;1354;p26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355" name="Google Shape;1355;p260"/>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56" name="Google Shape;1356;p260"/>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357" name="Google Shape;1357;p260"/>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21_Section Header">
  <p:cSld name="21_Section Header">
    <p:spTree>
      <p:nvGrpSpPr>
        <p:cNvPr id="1" name="Shape 1358"/>
        <p:cNvGrpSpPr/>
        <p:nvPr/>
      </p:nvGrpSpPr>
      <p:grpSpPr>
        <a:xfrm>
          <a:off x="0" y="0"/>
          <a:ext cx="0" cy="0"/>
          <a:chOff x="0" y="0"/>
          <a:chExt cx="0" cy="0"/>
        </a:xfrm>
      </p:grpSpPr>
      <p:pic>
        <p:nvPicPr>
          <p:cNvPr id="1359" name="Google Shape;1359;p261"/>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360" name="Google Shape;1360;p261"/>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361" name="Google Shape;1361;p261"/>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62" name="Google Shape;1362;p261"/>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363" name="Google Shape;1363;p261"/>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22_Section Header">
  <p:cSld name="22_Section Header">
    <p:spTree>
      <p:nvGrpSpPr>
        <p:cNvPr id="1" name="Shape 1364"/>
        <p:cNvGrpSpPr/>
        <p:nvPr/>
      </p:nvGrpSpPr>
      <p:grpSpPr>
        <a:xfrm>
          <a:off x="0" y="0"/>
          <a:ext cx="0" cy="0"/>
          <a:chOff x="0" y="0"/>
          <a:chExt cx="0" cy="0"/>
        </a:xfrm>
      </p:grpSpPr>
      <p:pic>
        <p:nvPicPr>
          <p:cNvPr id="1365" name="Google Shape;1365;p262"/>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366" name="Google Shape;1366;p262"/>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367" name="Google Shape;1367;p262"/>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68" name="Google Shape;1368;p262"/>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369" name="Google Shape;1369;p262"/>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23_Section Header">
  <p:cSld name="23_Section Header">
    <p:spTree>
      <p:nvGrpSpPr>
        <p:cNvPr id="1" name="Shape 1370"/>
        <p:cNvGrpSpPr/>
        <p:nvPr/>
      </p:nvGrpSpPr>
      <p:grpSpPr>
        <a:xfrm>
          <a:off x="0" y="0"/>
          <a:ext cx="0" cy="0"/>
          <a:chOff x="0" y="0"/>
          <a:chExt cx="0" cy="0"/>
        </a:xfrm>
      </p:grpSpPr>
      <p:pic>
        <p:nvPicPr>
          <p:cNvPr id="1371" name="Google Shape;1371;p263"/>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372" name="Google Shape;1372;p263"/>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373" name="Google Shape;1373;p263"/>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74" name="Google Shape;1374;p263"/>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1375" name="Google Shape;1375;p263"/>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376"/>
        <p:cNvGrpSpPr/>
        <p:nvPr/>
      </p:nvGrpSpPr>
      <p:grpSpPr>
        <a:xfrm>
          <a:off x="0" y="0"/>
          <a:ext cx="0" cy="0"/>
          <a:chOff x="0" y="0"/>
          <a:chExt cx="0" cy="0"/>
        </a:xfrm>
      </p:grpSpPr>
      <p:sp>
        <p:nvSpPr>
          <p:cNvPr id="1377" name="Google Shape;1377;p264"/>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800"/>
              <a:buFont typeface="Source Sans Pro"/>
              <a:buNone/>
              <a:defRPr sz="3800">
                <a:solidFill>
                  <a:schemeClr val="accen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78" name="Google Shape;1378;p264"/>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1379" name="Google Shape;1379;p264"/>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1380" name="Google Shape;1380;p264"/>
          <p:cNvPicPr preferRelativeResize="0"/>
          <p:nvPr/>
        </p:nvPicPr>
        <p:blipFill rotWithShape="1">
          <a:blip r:embed="rId2">
            <a:alphaModFix/>
          </a:blip>
          <a:srcRect/>
          <a:stretch/>
        </p:blipFill>
        <p:spPr>
          <a:xfrm>
            <a:off x="497205" y="572695"/>
            <a:ext cx="3717719" cy="4000500"/>
          </a:xfrm>
          <a:prstGeom prst="rect">
            <a:avLst/>
          </a:prstGeom>
          <a:noFill/>
          <a:ln>
            <a:noFill/>
          </a:ln>
        </p:spPr>
      </p:pic>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1381"/>
        <p:cNvGrpSpPr/>
        <p:nvPr/>
      </p:nvGrpSpPr>
      <p:grpSpPr>
        <a:xfrm>
          <a:off x="0" y="0"/>
          <a:ext cx="0" cy="0"/>
          <a:chOff x="0" y="0"/>
          <a:chExt cx="0" cy="0"/>
        </a:xfrm>
      </p:grpSpPr>
      <p:sp>
        <p:nvSpPr>
          <p:cNvPr id="1382" name="Google Shape;1382;p265"/>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1383" name="Google Shape;1383;p265"/>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2"/>
              </a:buClr>
              <a:buSzPts val="3800"/>
              <a:buFont typeface="Source Sans Pro"/>
              <a:buNone/>
              <a:defRPr sz="3800">
                <a:solidFill>
                  <a:schemeClr val="l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84" name="Google Shape;1384;p265"/>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2"/>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1385" name="Google Shape;1385;p265"/>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1386" name="Google Shape;1386;p265"/>
          <p:cNvPicPr preferRelativeResize="0"/>
          <p:nvPr/>
        </p:nvPicPr>
        <p:blipFill rotWithShape="1">
          <a:blip r:embed="rId2">
            <a:alphaModFix/>
          </a:blip>
          <a:srcRect/>
          <a:stretch/>
        </p:blipFill>
        <p:spPr>
          <a:xfrm>
            <a:off x="497205" y="572695"/>
            <a:ext cx="3717719" cy="4000500"/>
          </a:xfrm>
          <a:prstGeom prst="rect">
            <a:avLst/>
          </a:prstGeom>
          <a:noFill/>
          <a:ln>
            <a:noFill/>
          </a:ln>
        </p:spPr>
      </p:pic>
      <p:pic>
        <p:nvPicPr>
          <p:cNvPr id="1387" name="Google Shape;1387;p265"/>
          <p:cNvPicPr preferRelativeResize="0"/>
          <p:nvPr/>
        </p:nvPicPr>
        <p:blipFill rotWithShape="1">
          <a:blip r:embed="rId3">
            <a:alphaModFix/>
          </a:blip>
          <a:srcRect/>
          <a:stretch/>
        </p:blipFill>
        <p:spPr>
          <a:xfrm>
            <a:off x="8286750" y="286945"/>
            <a:ext cx="530086" cy="571502"/>
          </a:xfrm>
          <a:prstGeom prst="rect">
            <a:avLst/>
          </a:prstGeom>
          <a:noFill/>
          <a:ln>
            <a:noFill/>
          </a:ln>
        </p:spPr>
      </p:pic>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1388"/>
        <p:cNvGrpSpPr/>
        <p:nvPr/>
      </p:nvGrpSpPr>
      <p:grpSpPr>
        <a:xfrm>
          <a:off x="0" y="0"/>
          <a:ext cx="0" cy="0"/>
          <a:chOff x="0" y="0"/>
          <a:chExt cx="0" cy="0"/>
        </a:xfrm>
      </p:grpSpPr>
      <p:sp>
        <p:nvSpPr>
          <p:cNvPr id="1389" name="Google Shape;1389;p266"/>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1390" name="Google Shape;1390;p266"/>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6"/>
              </a:buClr>
              <a:buSzPts val="3800"/>
              <a:buFont typeface="Source Sans Pro"/>
              <a:buNone/>
              <a:defRPr sz="3800">
                <a:solidFill>
                  <a:schemeClr val="accent6"/>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91" name="Google Shape;1391;p266"/>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6"/>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1392" name="Google Shape;1392;p266"/>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1393" name="Google Shape;1393;p266"/>
          <p:cNvPicPr preferRelativeResize="0"/>
          <p:nvPr/>
        </p:nvPicPr>
        <p:blipFill rotWithShape="1">
          <a:blip r:embed="rId2">
            <a:alphaModFix/>
          </a:blip>
          <a:srcRect/>
          <a:stretch/>
        </p:blipFill>
        <p:spPr>
          <a:xfrm>
            <a:off x="497205" y="572695"/>
            <a:ext cx="3717719" cy="4000500"/>
          </a:xfrm>
          <a:prstGeom prst="rect">
            <a:avLst/>
          </a:prstGeom>
          <a:noFill/>
          <a:ln>
            <a:noFill/>
          </a:ln>
        </p:spPr>
      </p:pic>
      <p:pic>
        <p:nvPicPr>
          <p:cNvPr id="1394" name="Google Shape;1394;p266"/>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13_Section Header">
  <p:cSld name="13_Section Header">
    <p:spTree>
      <p:nvGrpSpPr>
        <p:cNvPr id="1" name="Shape 1395"/>
        <p:cNvGrpSpPr/>
        <p:nvPr/>
      </p:nvGrpSpPr>
      <p:grpSpPr>
        <a:xfrm>
          <a:off x="0" y="0"/>
          <a:ext cx="0" cy="0"/>
          <a:chOff x="0" y="0"/>
          <a:chExt cx="0" cy="0"/>
        </a:xfrm>
      </p:grpSpPr>
      <p:sp>
        <p:nvSpPr>
          <p:cNvPr id="1396" name="Google Shape;1396;p267"/>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1397" name="Google Shape;1397;p267"/>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5"/>
              </a:buClr>
              <a:buSzPts val="3800"/>
              <a:buFont typeface="Source Sans Pro"/>
              <a:buNone/>
              <a:defRPr sz="3800">
                <a:solidFill>
                  <a:schemeClr val="accent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98" name="Google Shape;1398;p267"/>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5"/>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1399" name="Google Shape;1399;p267"/>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1400" name="Google Shape;1400;p267"/>
          <p:cNvPicPr preferRelativeResize="0"/>
          <p:nvPr/>
        </p:nvPicPr>
        <p:blipFill rotWithShape="1">
          <a:blip r:embed="rId2">
            <a:alphaModFix/>
          </a:blip>
          <a:srcRect/>
          <a:stretch/>
        </p:blipFill>
        <p:spPr>
          <a:xfrm>
            <a:off x="497205" y="572695"/>
            <a:ext cx="3717719" cy="4000500"/>
          </a:xfrm>
          <a:prstGeom prst="rect">
            <a:avLst/>
          </a:prstGeom>
          <a:noFill/>
          <a:ln>
            <a:noFill/>
          </a:ln>
        </p:spPr>
      </p:pic>
      <p:pic>
        <p:nvPicPr>
          <p:cNvPr id="1401" name="Google Shape;1401;p267"/>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11_Section Header">
  <p:cSld name="11_Section Header">
    <p:spTree>
      <p:nvGrpSpPr>
        <p:cNvPr id="1" name="Shape 1402"/>
        <p:cNvGrpSpPr/>
        <p:nvPr/>
      </p:nvGrpSpPr>
      <p:grpSpPr>
        <a:xfrm>
          <a:off x="0" y="0"/>
          <a:ext cx="0" cy="0"/>
          <a:chOff x="0" y="0"/>
          <a:chExt cx="0" cy="0"/>
        </a:xfrm>
      </p:grpSpPr>
      <p:sp>
        <p:nvSpPr>
          <p:cNvPr id="1403" name="Google Shape;1403;p268"/>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1404" name="Google Shape;1404;p268"/>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4"/>
              </a:buClr>
              <a:buSzPts val="3800"/>
              <a:buFont typeface="Source Sans Pro"/>
              <a:buNone/>
              <a:defRPr sz="3800">
                <a:solidFill>
                  <a:schemeClr val="accent4"/>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05" name="Google Shape;1405;p268"/>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4"/>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1406" name="Google Shape;1406;p268"/>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1407" name="Google Shape;1407;p268"/>
          <p:cNvPicPr preferRelativeResize="0"/>
          <p:nvPr/>
        </p:nvPicPr>
        <p:blipFill rotWithShape="1">
          <a:blip r:embed="rId2">
            <a:alphaModFix/>
          </a:blip>
          <a:srcRect/>
          <a:stretch/>
        </p:blipFill>
        <p:spPr>
          <a:xfrm>
            <a:off x="498614" y="571500"/>
            <a:ext cx="3717719" cy="4000500"/>
          </a:xfrm>
          <a:prstGeom prst="rect">
            <a:avLst/>
          </a:prstGeom>
          <a:noFill/>
          <a:ln>
            <a:noFill/>
          </a:ln>
        </p:spPr>
      </p:pic>
      <p:pic>
        <p:nvPicPr>
          <p:cNvPr id="1408" name="Google Shape;1408;p268"/>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14_Section Header">
  <p:cSld name="14_Section Header">
    <p:spTree>
      <p:nvGrpSpPr>
        <p:cNvPr id="1" name="Shape 1409"/>
        <p:cNvGrpSpPr/>
        <p:nvPr/>
      </p:nvGrpSpPr>
      <p:grpSpPr>
        <a:xfrm>
          <a:off x="0" y="0"/>
          <a:ext cx="0" cy="0"/>
          <a:chOff x="0" y="0"/>
          <a:chExt cx="0" cy="0"/>
        </a:xfrm>
      </p:grpSpPr>
      <p:sp>
        <p:nvSpPr>
          <p:cNvPr id="1410" name="Google Shape;1410;p269"/>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1411" name="Google Shape;1411;p269"/>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2"/>
              </a:buClr>
              <a:buSzPts val="3800"/>
              <a:buFont typeface="Source Sans Pro"/>
              <a:buNone/>
              <a:defRPr sz="3800">
                <a:solidFill>
                  <a:schemeClr val="accen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12" name="Google Shape;1412;p269"/>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2"/>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1413" name="Google Shape;1413;p269"/>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1414" name="Google Shape;1414;p269"/>
          <p:cNvPicPr preferRelativeResize="0"/>
          <p:nvPr/>
        </p:nvPicPr>
        <p:blipFill rotWithShape="1">
          <a:blip r:embed="rId2">
            <a:alphaModFix/>
          </a:blip>
          <a:srcRect/>
          <a:stretch/>
        </p:blipFill>
        <p:spPr>
          <a:xfrm>
            <a:off x="497205" y="571500"/>
            <a:ext cx="3717719" cy="4000500"/>
          </a:xfrm>
          <a:prstGeom prst="rect">
            <a:avLst/>
          </a:prstGeom>
          <a:noFill/>
          <a:ln>
            <a:noFill/>
          </a:ln>
        </p:spPr>
      </p:pic>
      <p:pic>
        <p:nvPicPr>
          <p:cNvPr id="1415" name="Google Shape;1415;p269"/>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169"/>
        <p:cNvGrpSpPr/>
        <p:nvPr/>
      </p:nvGrpSpPr>
      <p:grpSpPr>
        <a:xfrm>
          <a:off x="0" y="0"/>
          <a:ext cx="0" cy="0"/>
          <a:chOff x="0" y="0"/>
          <a:chExt cx="0" cy="0"/>
        </a:xfrm>
      </p:grpSpPr>
      <p:sp>
        <p:nvSpPr>
          <p:cNvPr id="170" name="Google Shape;170;p39"/>
          <p:cNvSpPr txBox="1">
            <a:spLocks noGrp="1"/>
          </p:cNvSpPr>
          <p:nvPr>
            <p:ph type="title"/>
          </p:nvPr>
        </p:nvSpPr>
        <p:spPr>
          <a:xfrm>
            <a:off x="571500" y="6724"/>
            <a:ext cx="6484800" cy="9684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3000"/>
              <a:buFont typeface="Source Sans Pro"/>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1" name="Google Shape;171;p39"/>
          <p:cNvSpPr txBox="1">
            <a:spLocks noGrp="1"/>
          </p:cNvSpPr>
          <p:nvPr>
            <p:ph type="body" idx="1"/>
          </p:nvPr>
        </p:nvSpPr>
        <p:spPr>
          <a:xfrm>
            <a:off x="571500" y="1452563"/>
            <a:ext cx="6016800" cy="2651100"/>
          </a:xfrm>
          <a:prstGeom prst="rect">
            <a:avLst/>
          </a:prstGeom>
          <a:noFill/>
          <a:ln>
            <a:noFill/>
          </a:ln>
        </p:spPr>
        <p:txBody>
          <a:bodyPr spcFirstLastPara="1" wrap="square" lIns="68575" tIns="34275" rIns="68575" bIns="34275" anchor="t" anchorCtr="0">
            <a:noAutofit/>
          </a:bodyPr>
          <a:lstStyle>
            <a:lvl1pPr marL="457200" lvl="0" indent="-374650" algn="l" rtl="0">
              <a:lnSpc>
                <a:spcPct val="90000"/>
              </a:lnSpc>
              <a:spcBef>
                <a:spcPts val="800"/>
              </a:spcBef>
              <a:spcAft>
                <a:spcPts val="0"/>
              </a:spcAft>
              <a:buClr>
                <a:schemeClr val="accent4"/>
              </a:buClr>
              <a:buSzPts val="2300"/>
              <a:buFont typeface="Arial"/>
              <a:buChar char="•"/>
              <a:defRPr sz="2300">
                <a:solidFill>
                  <a:srgbClr val="404041"/>
                </a:solidFill>
              </a:defRPr>
            </a:lvl1pPr>
            <a:lvl2pPr marL="914400" lvl="1" indent="-336550" algn="l" rtl="0">
              <a:lnSpc>
                <a:spcPct val="90000"/>
              </a:lnSpc>
              <a:spcBef>
                <a:spcPts val="400"/>
              </a:spcBef>
              <a:spcAft>
                <a:spcPts val="0"/>
              </a:spcAft>
              <a:buClr>
                <a:schemeClr val="accent4"/>
              </a:buClr>
              <a:buSzPts val="1700"/>
              <a:buFont typeface="Arial"/>
              <a:buChar char="•"/>
              <a:defRPr sz="1700"/>
            </a:lvl2pPr>
            <a:lvl3pPr marL="1371600" lvl="2" indent="-336550" algn="l" rtl="0">
              <a:lnSpc>
                <a:spcPct val="90000"/>
              </a:lnSpc>
              <a:spcBef>
                <a:spcPts val="400"/>
              </a:spcBef>
              <a:spcAft>
                <a:spcPts val="0"/>
              </a:spcAft>
              <a:buClr>
                <a:schemeClr val="accent4"/>
              </a:buClr>
              <a:buSzPts val="1700"/>
              <a:buFont typeface="Arial"/>
              <a:buChar char="•"/>
              <a:defRPr sz="1700"/>
            </a:lvl3pPr>
            <a:lvl4pPr marL="1828800" lvl="3" indent="-336550" algn="l" rtl="0">
              <a:lnSpc>
                <a:spcPct val="90000"/>
              </a:lnSpc>
              <a:spcBef>
                <a:spcPts val="400"/>
              </a:spcBef>
              <a:spcAft>
                <a:spcPts val="0"/>
              </a:spcAft>
              <a:buClr>
                <a:schemeClr val="accent4"/>
              </a:buClr>
              <a:buSzPts val="1700"/>
              <a:buFont typeface="Arial"/>
              <a:buChar char="•"/>
              <a:defRPr sz="1700"/>
            </a:lvl4pPr>
            <a:lvl5pPr marL="2286000" lvl="4" indent="-336550" algn="l" rtl="0">
              <a:lnSpc>
                <a:spcPct val="90000"/>
              </a:lnSpc>
              <a:spcBef>
                <a:spcPts val="400"/>
              </a:spcBef>
              <a:spcAft>
                <a:spcPts val="0"/>
              </a:spcAft>
              <a:buClr>
                <a:schemeClr val="accent4"/>
              </a:buClr>
              <a:buSzPts val="1700"/>
              <a:buFont typeface="Arial"/>
              <a:buChar char="•"/>
              <a:defRPr sz="17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15_Section Header">
  <p:cSld name="15_Section Header">
    <p:spTree>
      <p:nvGrpSpPr>
        <p:cNvPr id="1" name="Shape 1416"/>
        <p:cNvGrpSpPr/>
        <p:nvPr/>
      </p:nvGrpSpPr>
      <p:grpSpPr>
        <a:xfrm>
          <a:off x="0" y="0"/>
          <a:ext cx="0" cy="0"/>
          <a:chOff x="0" y="0"/>
          <a:chExt cx="0" cy="0"/>
        </a:xfrm>
      </p:grpSpPr>
      <p:sp>
        <p:nvSpPr>
          <p:cNvPr id="1417" name="Google Shape;1417;p270"/>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1418" name="Google Shape;1418;p270"/>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3"/>
              </a:buClr>
              <a:buSzPts val="3800"/>
              <a:buFont typeface="Source Sans Pro"/>
              <a:buNone/>
              <a:defRPr sz="3800">
                <a:solidFill>
                  <a:schemeClr val="accent3"/>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19" name="Google Shape;1419;p270"/>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3"/>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1420" name="Google Shape;1420;p270"/>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1421" name="Google Shape;1421;p270"/>
          <p:cNvPicPr preferRelativeResize="0"/>
          <p:nvPr/>
        </p:nvPicPr>
        <p:blipFill rotWithShape="1">
          <a:blip r:embed="rId2">
            <a:alphaModFix/>
          </a:blip>
          <a:srcRect/>
          <a:stretch/>
        </p:blipFill>
        <p:spPr>
          <a:xfrm>
            <a:off x="497205" y="571500"/>
            <a:ext cx="3717719" cy="4000500"/>
          </a:xfrm>
          <a:prstGeom prst="rect">
            <a:avLst/>
          </a:prstGeom>
          <a:noFill/>
          <a:ln>
            <a:noFill/>
          </a:ln>
        </p:spPr>
      </p:pic>
      <p:pic>
        <p:nvPicPr>
          <p:cNvPr id="1422" name="Google Shape;1422;p270"/>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1423"/>
        <p:cNvGrpSpPr/>
        <p:nvPr/>
      </p:nvGrpSpPr>
      <p:grpSpPr>
        <a:xfrm>
          <a:off x="0" y="0"/>
          <a:ext cx="0" cy="0"/>
          <a:chOff x="0" y="0"/>
          <a:chExt cx="0" cy="0"/>
        </a:xfrm>
      </p:grpSpPr>
      <p:sp>
        <p:nvSpPr>
          <p:cNvPr id="1424" name="Google Shape;1424;p271"/>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1425" name="Google Shape;1425;p271"/>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2"/>
              </a:buClr>
              <a:buSzPts val="3800"/>
              <a:buFont typeface="Source Sans Pro"/>
              <a:buNone/>
              <a:defRPr sz="38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26" name="Google Shape;1426;p271"/>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dk2"/>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1427" name="Google Shape;1427;p271"/>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1428" name="Google Shape;1428;p271"/>
          <p:cNvPicPr preferRelativeResize="0"/>
          <p:nvPr/>
        </p:nvPicPr>
        <p:blipFill rotWithShape="1">
          <a:blip r:embed="rId2">
            <a:alphaModFix/>
          </a:blip>
          <a:srcRect/>
          <a:stretch/>
        </p:blipFill>
        <p:spPr>
          <a:xfrm>
            <a:off x="499208" y="571500"/>
            <a:ext cx="3717719" cy="4000500"/>
          </a:xfrm>
          <a:prstGeom prst="rect">
            <a:avLst/>
          </a:prstGeom>
          <a:noFill/>
          <a:ln>
            <a:noFill/>
          </a:ln>
        </p:spPr>
      </p:pic>
      <p:pic>
        <p:nvPicPr>
          <p:cNvPr id="1429" name="Google Shape;1429;p271"/>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30"/>
        <p:cNvGrpSpPr/>
        <p:nvPr/>
      </p:nvGrpSpPr>
      <p:grpSpPr>
        <a:xfrm>
          <a:off x="0" y="0"/>
          <a:ext cx="0" cy="0"/>
          <a:chOff x="0" y="0"/>
          <a:chExt cx="0" cy="0"/>
        </a:xfrm>
      </p:grpSpPr>
      <p:sp>
        <p:nvSpPr>
          <p:cNvPr id="1431" name="Google Shape;1431;p272"/>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32" name="Google Shape;1432;p272"/>
          <p:cNvSpPr txBox="1">
            <a:spLocks noGrp="1"/>
          </p:cNvSpPr>
          <p:nvPr>
            <p:ph type="body" idx="1"/>
          </p:nvPr>
        </p:nvSpPr>
        <p:spPr>
          <a:xfrm>
            <a:off x="57150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33" name="Google Shape;1433;p272"/>
          <p:cNvSpPr txBox="1">
            <a:spLocks noGrp="1"/>
          </p:cNvSpPr>
          <p:nvPr>
            <p:ph type="body" idx="2"/>
          </p:nvPr>
        </p:nvSpPr>
        <p:spPr>
          <a:xfrm>
            <a:off x="468630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34" name="Google Shape;1434;p272"/>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35"/>
        <p:cNvGrpSpPr/>
        <p:nvPr/>
      </p:nvGrpSpPr>
      <p:grpSpPr>
        <a:xfrm>
          <a:off x="0" y="0"/>
          <a:ext cx="0" cy="0"/>
          <a:chOff x="0" y="0"/>
          <a:chExt cx="0" cy="0"/>
        </a:xfrm>
      </p:grpSpPr>
      <p:sp>
        <p:nvSpPr>
          <p:cNvPr id="1436" name="Google Shape;1436;p273"/>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37" name="Google Shape;1437;p273"/>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SzPts val="1700"/>
              <a:buNone/>
              <a:defRPr sz="1700" b="1"/>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14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438" name="Google Shape;1438;p273"/>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SzPts val="1500"/>
              <a:buChar char="•"/>
              <a:defRPr sz="1500"/>
            </a:lvl1pPr>
            <a:lvl2pPr marL="914400" lvl="1" indent="-311150" algn="l" rtl="0">
              <a:lnSpc>
                <a:spcPct val="90000"/>
              </a:lnSpc>
              <a:spcBef>
                <a:spcPts val="400"/>
              </a:spcBef>
              <a:spcAft>
                <a:spcPts val="0"/>
              </a:spcAft>
              <a:buSzPts val="1300"/>
              <a:buChar char="–"/>
              <a:defRPr sz="1300"/>
            </a:lvl2pPr>
            <a:lvl3pPr marL="1371600" lvl="2" indent="-311150" algn="l" rtl="0">
              <a:lnSpc>
                <a:spcPct val="90000"/>
              </a:lnSpc>
              <a:spcBef>
                <a:spcPts val="400"/>
              </a:spcBef>
              <a:spcAft>
                <a:spcPts val="0"/>
              </a:spcAft>
              <a:buSzPts val="1300"/>
              <a:buChar char="•"/>
              <a:defRPr sz="1300"/>
            </a:lvl3pPr>
            <a:lvl4pPr marL="1828800" lvl="3" indent="-311150" algn="l" rtl="0">
              <a:lnSpc>
                <a:spcPct val="90000"/>
              </a:lnSpc>
              <a:spcBef>
                <a:spcPts val="400"/>
              </a:spcBef>
              <a:spcAft>
                <a:spcPts val="0"/>
              </a:spcAft>
              <a:buSzPts val="1300"/>
              <a:buChar char="–"/>
              <a:defRPr sz="1300"/>
            </a:lvl4pPr>
            <a:lvl5pPr marL="2286000" lvl="4" indent="-311150" algn="l" rtl="0">
              <a:lnSpc>
                <a:spcPct val="90000"/>
              </a:lnSpc>
              <a:spcBef>
                <a:spcPts val="400"/>
              </a:spcBef>
              <a:spcAft>
                <a:spcPts val="0"/>
              </a:spcAft>
              <a:buSzPts val="1300"/>
              <a:buChar char="•"/>
              <a:defRPr sz="13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39" name="Google Shape;1439;p273"/>
          <p:cNvSpPr txBox="1">
            <a:spLocks noGrp="1"/>
          </p:cNvSpPr>
          <p:nvPr>
            <p:ph type="body" idx="3"/>
          </p:nvPr>
        </p:nvSpPr>
        <p:spPr>
          <a:xfrm>
            <a:off x="4685109"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SzPts val="1700"/>
              <a:buNone/>
              <a:defRPr sz="1700" b="1"/>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14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440" name="Google Shape;1440;p273"/>
          <p:cNvSpPr txBox="1">
            <a:spLocks noGrp="1"/>
          </p:cNvSpPr>
          <p:nvPr>
            <p:ph type="body" idx="4"/>
          </p:nvPr>
        </p:nvSpPr>
        <p:spPr>
          <a:xfrm>
            <a:off x="4685109" y="1878806"/>
            <a:ext cx="3887400" cy="27633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SzPts val="1500"/>
              <a:buChar char="•"/>
              <a:defRPr sz="1500"/>
            </a:lvl1pPr>
            <a:lvl2pPr marL="914400" lvl="1" indent="-311150" algn="l" rtl="0">
              <a:lnSpc>
                <a:spcPct val="90000"/>
              </a:lnSpc>
              <a:spcBef>
                <a:spcPts val="400"/>
              </a:spcBef>
              <a:spcAft>
                <a:spcPts val="0"/>
              </a:spcAft>
              <a:buSzPts val="1300"/>
              <a:buChar char="–"/>
              <a:defRPr sz="1300"/>
            </a:lvl2pPr>
            <a:lvl3pPr marL="1371600" lvl="2" indent="-311150" algn="l" rtl="0">
              <a:lnSpc>
                <a:spcPct val="90000"/>
              </a:lnSpc>
              <a:spcBef>
                <a:spcPts val="400"/>
              </a:spcBef>
              <a:spcAft>
                <a:spcPts val="0"/>
              </a:spcAft>
              <a:buSzPts val="1300"/>
              <a:buChar char="•"/>
              <a:defRPr sz="1300"/>
            </a:lvl3pPr>
            <a:lvl4pPr marL="1828800" lvl="3" indent="-311150" algn="l" rtl="0">
              <a:lnSpc>
                <a:spcPct val="90000"/>
              </a:lnSpc>
              <a:spcBef>
                <a:spcPts val="400"/>
              </a:spcBef>
              <a:spcAft>
                <a:spcPts val="0"/>
              </a:spcAft>
              <a:buSzPts val="1300"/>
              <a:buChar char="–"/>
              <a:defRPr sz="1300"/>
            </a:lvl4pPr>
            <a:lvl5pPr marL="2286000" lvl="4" indent="-311150" algn="l" rtl="0">
              <a:lnSpc>
                <a:spcPct val="90000"/>
              </a:lnSpc>
              <a:spcBef>
                <a:spcPts val="400"/>
              </a:spcBef>
              <a:spcAft>
                <a:spcPts val="0"/>
              </a:spcAft>
              <a:buSzPts val="1300"/>
              <a:buChar char="•"/>
              <a:defRPr sz="13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41" name="Google Shape;1441;p273"/>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42"/>
        <p:cNvGrpSpPr/>
        <p:nvPr/>
      </p:nvGrpSpPr>
      <p:grpSpPr>
        <a:xfrm>
          <a:off x="0" y="0"/>
          <a:ext cx="0" cy="0"/>
          <a:chOff x="0" y="0"/>
          <a:chExt cx="0" cy="0"/>
        </a:xfrm>
      </p:grpSpPr>
      <p:sp>
        <p:nvSpPr>
          <p:cNvPr id="1443" name="Google Shape;1443;p274"/>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44" name="Google Shape;1444;p274"/>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45"/>
        <p:cNvGrpSpPr/>
        <p:nvPr/>
      </p:nvGrpSpPr>
      <p:grpSpPr>
        <a:xfrm>
          <a:off x="0" y="0"/>
          <a:ext cx="0" cy="0"/>
          <a:chOff x="0" y="0"/>
          <a:chExt cx="0" cy="0"/>
        </a:xfrm>
      </p:grpSpPr>
      <p:sp>
        <p:nvSpPr>
          <p:cNvPr id="1446" name="Google Shape;1446;p275"/>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matchingName="1_Blank">
  <p:cSld name="1_Blank">
    <p:bg>
      <p:bgPr>
        <a:solidFill>
          <a:schemeClr val="accent1"/>
        </a:solidFill>
        <a:effectLst/>
      </p:bgPr>
    </p:bg>
    <p:spTree>
      <p:nvGrpSpPr>
        <p:cNvPr id="1" name="Shape 1447"/>
        <p:cNvGrpSpPr/>
        <p:nvPr/>
      </p:nvGrpSpPr>
      <p:grpSpPr>
        <a:xfrm>
          <a:off x="0" y="0"/>
          <a:ext cx="0" cy="0"/>
          <a:chOff x="0" y="0"/>
          <a:chExt cx="0" cy="0"/>
        </a:xfrm>
      </p:grpSpPr>
      <p:sp>
        <p:nvSpPr>
          <p:cNvPr id="1448" name="Google Shape;1448;p276"/>
          <p:cNvSpPr txBox="1"/>
          <p:nvPr/>
        </p:nvSpPr>
        <p:spPr>
          <a:xfrm>
            <a:off x="3209615" y="3554176"/>
            <a:ext cx="2716800" cy="934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Source Sans Pro"/>
                <a:ea typeface="Source Sans Pro"/>
                <a:cs typeface="Source Sans Pro"/>
                <a:sym typeface="Source Sans Pro"/>
              </a:rPr>
              <a:t>The Jed Foundation</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FFFFFF"/>
                </a:solidFill>
                <a:latin typeface="Source Sans Pro"/>
                <a:ea typeface="Source Sans Pro"/>
                <a:cs typeface="Source Sans Pro"/>
                <a:sym typeface="Source Sans Pro"/>
              </a:rPr>
              <a:t>6 East 39th Street, Ste. 1204, </a:t>
            </a:r>
            <a:br>
              <a:rPr lang="en" sz="1100" b="0" i="0" u="none" strike="noStrike" cap="none">
                <a:solidFill>
                  <a:srgbClr val="FFFFFF"/>
                </a:solidFill>
                <a:latin typeface="Source Sans Pro"/>
                <a:ea typeface="Source Sans Pro"/>
                <a:cs typeface="Source Sans Pro"/>
                <a:sym typeface="Source Sans Pro"/>
              </a:rPr>
            </a:br>
            <a:r>
              <a:rPr lang="en" sz="1100" b="0" i="0" u="none" strike="noStrike" cap="none">
                <a:solidFill>
                  <a:srgbClr val="FFFFFF"/>
                </a:solidFill>
                <a:latin typeface="Source Sans Pro"/>
                <a:ea typeface="Source Sans Pro"/>
                <a:cs typeface="Source Sans Pro"/>
                <a:sym typeface="Source Sans Pro"/>
              </a:rPr>
              <a:t>New York, NY 10016</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FFFFFF"/>
                </a:solidFill>
                <a:latin typeface="Source Sans Pro"/>
                <a:ea typeface="Source Sans Pro"/>
                <a:cs typeface="Source Sans Pro"/>
                <a:sym typeface="Source Sans Pro"/>
              </a:rPr>
              <a:t>jedfoundation.org</a:t>
            </a:r>
            <a:endParaRPr sz="1100" b="0" i="0" u="none" strike="noStrike" cap="none">
              <a:solidFill>
                <a:srgbClr val="000000"/>
              </a:solidFill>
              <a:latin typeface="Arial"/>
              <a:ea typeface="Arial"/>
              <a:cs typeface="Arial"/>
              <a:sym typeface="Arial"/>
            </a:endParaRPr>
          </a:p>
        </p:txBody>
      </p:sp>
      <p:sp>
        <p:nvSpPr>
          <p:cNvPr id="1449" name="Google Shape;1449;p276"/>
          <p:cNvSpPr txBox="1"/>
          <p:nvPr/>
        </p:nvSpPr>
        <p:spPr>
          <a:xfrm>
            <a:off x="2304436" y="1276955"/>
            <a:ext cx="4527300" cy="7620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4500"/>
              <a:buFont typeface="Arial"/>
              <a:buNone/>
            </a:pPr>
            <a:r>
              <a:rPr lang="en" sz="4500" b="1" i="0" u="none" strike="noStrike" cap="none">
                <a:solidFill>
                  <a:srgbClr val="FFFFFF"/>
                </a:solidFill>
                <a:latin typeface="Source Sans Pro"/>
                <a:ea typeface="Source Sans Pro"/>
                <a:cs typeface="Source Sans Pro"/>
                <a:sym typeface="Source Sans Pro"/>
              </a:rPr>
              <a:t>Thank you.</a:t>
            </a:r>
            <a:endParaRPr sz="1100" b="0" i="0" u="none" strike="noStrike" cap="none">
              <a:solidFill>
                <a:srgbClr val="000000"/>
              </a:solidFill>
              <a:latin typeface="Arial"/>
              <a:ea typeface="Arial"/>
              <a:cs typeface="Arial"/>
              <a:sym typeface="Arial"/>
            </a:endParaRPr>
          </a:p>
        </p:txBody>
      </p:sp>
      <p:pic>
        <p:nvPicPr>
          <p:cNvPr id="1450" name="Google Shape;1450;p276"/>
          <p:cNvPicPr preferRelativeResize="0"/>
          <p:nvPr/>
        </p:nvPicPr>
        <p:blipFill rotWithShape="1">
          <a:blip r:embed="rId2">
            <a:alphaModFix/>
          </a:blip>
          <a:srcRect/>
          <a:stretch/>
        </p:blipFill>
        <p:spPr>
          <a:xfrm>
            <a:off x="4170461" y="2362043"/>
            <a:ext cx="795130" cy="857248"/>
          </a:xfrm>
          <a:prstGeom prst="rect">
            <a:avLst/>
          </a:prstGeom>
          <a:noFill/>
          <a:ln>
            <a:noFill/>
          </a:ln>
        </p:spPr>
      </p:pic>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51"/>
        <p:cNvGrpSpPr/>
        <p:nvPr/>
      </p:nvGrpSpPr>
      <p:grpSpPr>
        <a:xfrm>
          <a:off x="0" y="0"/>
          <a:ext cx="0" cy="0"/>
          <a:chOff x="0" y="0"/>
          <a:chExt cx="0" cy="0"/>
        </a:xfrm>
      </p:grpSpPr>
      <p:sp>
        <p:nvSpPr>
          <p:cNvPr id="1452" name="Google Shape;1452;p277"/>
          <p:cNvSpPr txBox="1">
            <a:spLocks noGrp="1"/>
          </p:cNvSpPr>
          <p:nvPr>
            <p:ph type="title"/>
          </p:nvPr>
        </p:nvSpPr>
        <p:spPr>
          <a:xfrm>
            <a:off x="571500" y="274320"/>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000"/>
              <a:buFont typeface="Source Sans Pro"/>
              <a:buNone/>
              <a:defRPr sz="3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53" name="Google Shape;1453;p277"/>
          <p:cNvSpPr txBox="1">
            <a:spLocks noGrp="1"/>
          </p:cNvSpPr>
          <p:nvPr>
            <p:ph type="body" idx="1"/>
          </p:nvPr>
        </p:nvSpPr>
        <p:spPr>
          <a:xfrm>
            <a:off x="3887391" y="1371600"/>
            <a:ext cx="4685100" cy="30861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Char char="•"/>
              <a:defRPr sz="1700"/>
            </a:lvl1pPr>
            <a:lvl2pPr marL="914400" lvl="1" indent="-323850" algn="l" rtl="0">
              <a:lnSpc>
                <a:spcPct val="90000"/>
              </a:lnSpc>
              <a:spcBef>
                <a:spcPts val="400"/>
              </a:spcBef>
              <a:spcAft>
                <a:spcPts val="0"/>
              </a:spcAft>
              <a:buSzPts val="1500"/>
              <a:buChar char="–"/>
              <a:defRPr sz="1500"/>
            </a:lvl2pPr>
            <a:lvl3pPr marL="1371600" lvl="2" indent="-323850" algn="l" rtl="0">
              <a:lnSpc>
                <a:spcPct val="90000"/>
              </a:lnSpc>
              <a:spcBef>
                <a:spcPts val="400"/>
              </a:spcBef>
              <a:spcAft>
                <a:spcPts val="0"/>
              </a:spcAft>
              <a:buSzPts val="1500"/>
              <a:buChar char="•"/>
              <a:defRPr sz="15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454" name="Google Shape;1454;p277"/>
          <p:cNvSpPr txBox="1">
            <a:spLocks noGrp="1"/>
          </p:cNvSpPr>
          <p:nvPr>
            <p:ph type="body" idx="2"/>
          </p:nvPr>
        </p:nvSpPr>
        <p:spPr>
          <a:xfrm>
            <a:off x="571500" y="1371600"/>
            <a:ext cx="3086100" cy="30861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800"/>
              </a:spcBef>
              <a:spcAft>
                <a:spcPts val="0"/>
              </a:spcAft>
              <a:buSzPts val="1700"/>
              <a:buNone/>
              <a:defRPr sz="1700"/>
            </a:lvl1pPr>
            <a:lvl2pPr marL="914400" lvl="1" indent="-228600" algn="l" rtl="0">
              <a:lnSpc>
                <a:spcPct val="90000"/>
              </a:lnSpc>
              <a:spcBef>
                <a:spcPts val="400"/>
              </a:spcBef>
              <a:spcAft>
                <a:spcPts val="0"/>
              </a:spcAft>
              <a:buSzPts val="1100"/>
              <a:buNone/>
              <a:defRPr sz="1100"/>
            </a:lvl2pPr>
            <a:lvl3pPr marL="1371600" lvl="2" indent="-228600" algn="l" rtl="0">
              <a:lnSpc>
                <a:spcPct val="90000"/>
              </a:lnSpc>
              <a:spcBef>
                <a:spcPts val="400"/>
              </a:spcBef>
              <a:spcAft>
                <a:spcPts val="0"/>
              </a:spcAft>
              <a:buSzPts val="900"/>
              <a:buNone/>
              <a:defRPr sz="900"/>
            </a:lvl3pPr>
            <a:lvl4pPr marL="1828800" lvl="3" indent="-228600" algn="l" rtl="0">
              <a:lnSpc>
                <a:spcPct val="90000"/>
              </a:lnSpc>
              <a:spcBef>
                <a:spcPts val="400"/>
              </a:spcBef>
              <a:spcAft>
                <a:spcPts val="0"/>
              </a:spcAft>
              <a:buSzPts val="800"/>
              <a:buNone/>
              <a:defRPr sz="800"/>
            </a:lvl4pPr>
            <a:lvl5pPr marL="2286000" lvl="4" indent="-228600" algn="l" rtl="0">
              <a:lnSpc>
                <a:spcPct val="90000"/>
              </a:lnSpc>
              <a:spcBef>
                <a:spcPts val="400"/>
              </a:spcBef>
              <a:spcAft>
                <a:spcPts val="0"/>
              </a:spcAft>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455" name="Google Shape;1455;p277"/>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56"/>
        <p:cNvGrpSpPr/>
        <p:nvPr/>
      </p:nvGrpSpPr>
      <p:grpSpPr>
        <a:xfrm>
          <a:off x="0" y="0"/>
          <a:ext cx="0" cy="0"/>
          <a:chOff x="0" y="0"/>
          <a:chExt cx="0" cy="0"/>
        </a:xfrm>
      </p:grpSpPr>
      <p:sp>
        <p:nvSpPr>
          <p:cNvPr id="1457" name="Google Shape;1457;p278"/>
          <p:cNvSpPr txBox="1">
            <a:spLocks noGrp="1"/>
          </p:cNvSpPr>
          <p:nvPr>
            <p:ph type="title"/>
          </p:nvPr>
        </p:nvSpPr>
        <p:spPr>
          <a:xfrm>
            <a:off x="571500" y="274320"/>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000"/>
              <a:buFont typeface="Source Sans Pro"/>
              <a:buNone/>
              <a:defRPr sz="3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58" name="Google Shape;1458;p278"/>
          <p:cNvSpPr>
            <a:spLocks noGrp="1"/>
          </p:cNvSpPr>
          <p:nvPr>
            <p:ph type="pic" idx="2"/>
          </p:nvPr>
        </p:nvSpPr>
        <p:spPr>
          <a:xfrm>
            <a:off x="3887391" y="1371600"/>
            <a:ext cx="4685100" cy="30861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accent1"/>
              </a:buClr>
              <a:buSzPts val="2400"/>
              <a:buFont typeface="Arial"/>
              <a:buNone/>
              <a:defRPr sz="2400" b="0" i="0" u="none" strike="noStrike" cap="none">
                <a:solidFill>
                  <a:schemeClr val="dk2"/>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accent1"/>
              </a:buClr>
              <a:buSzPts val="2100"/>
              <a:buFont typeface="Helvetica Neue"/>
              <a:buNone/>
              <a:defRPr sz="2100" b="0" i="0" u="none" strike="noStrike" cap="none">
                <a:solidFill>
                  <a:schemeClr val="dk2"/>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2"/>
              </a:buClr>
              <a:buSzPts val="1500"/>
              <a:buFont typeface="Helvetica Neue"/>
              <a:buNone/>
              <a:defRPr sz="1500" b="0" i="0" u="none" strike="noStrike" cap="none">
                <a:solidFill>
                  <a:schemeClr val="dk2"/>
                </a:solidFill>
                <a:latin typeface="Source Sans Pro"/>
                <a:ea typeface="Source Sans Pro"/>
                <a:cs typeface="Source Sans Pro"/>
                <a:sym typeface="Source Sans Pro"/>
              </a:defRPr>
            </a:lvl4pPr>
            <a:lvl5pPr marR="0" lvl="4" algn="l" rtl="0">
              <a:lnSpc>
                <a:spcPct val="90000"/>
              </a:lnSpc>
              <a:spcBef>
                <a:spcPts val="400"/>
              </a:spcBef>
              <a:spcAft>
                <a:spcPts val="0"/>
              </a:spcAft>
              <a:buClr>
                <a:srgbClr val="B1B1B4"/>
              </a:buClr>
              <a:buSzPts val="1500"/>
              <a:buFont typeface="Arial"/>
              <a:buNone/>
              <a:defRPr sz="1500" b="0" i="0" u="none" strike="noStrike" cap="none">
                <a:solidFill>
                  <a:schemeClr val="dk2"/>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Source Sans Pro Light"/>
                <a:ea typeface="Source Sans Pro Light"/>
                <a:cs typeface="Source Sans Pro Light"/>
                <a:sym typeface="Source Sans Pro Light"/>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Source Sans Pro Light"/>
                <a:ea typeface="Source Sans Pro Light"/>
                <a:cs typeface="Source Sans Pro Light"/>
                <a:sym typeface="Source Sans Pro Light"/>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Source Sans Pro Light"/>
                <a:ea typeface="Source Sans Pro Light"/>
                <a:cs typeface="Source Sans Pro Light"/>
                <a:sym typeface="Source Sans Pro Light"/>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Source Sans Pro Light"/>
                <a:ea typeface="Source Sans Pro Light"/>
                <a:cs typeface="Source Sans Pro Light"/>
                <a:sym typeface="Source Sans Pro Light"/>
              </a:defRPr>
            </a:lvl9pPr>
          </a:lstStyle>
          <a:p>
            <a:endParaRPr/>
          </a:p>
        </p:txBody>
      </p:sp>
      <p:sp>
        <p:nvSpPr>
          <p:cNvPr id="1459" name="Google Shape;1459;p278"/>
          <p:cNvSpPr txBox="1">
            <a:spLocks noGrp="1"/>
          </p:cNvSpPr>
          <p:nvPr>
            <p:ph type="body" idx="1"/>
          </p:nvPr>
        </p:nvSpPr>
        <p:spPr>
          <a:xfrm>
            <a:off x="571500" y="1371600"/>
            <a:ext cx="3086100" cy="30861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800"/>
              </a:spcBef>
              <a:spcAft>
                <a:spcPts val="0"/>
              </a:spcAft>
              <a:buSzPts val="1700"/>
              <a:buNone/>
              <a:defRPr sz="1700"/>
            </a:lvl1pPr>
            <a:lvl2pPr marL="914400" lvl="1" indent="-228600" algn="l" rtl="0">
              <a:lnSpc>
                <a:spcPct val="90000"/>
              </a:lnSpc>
              <a:spcBef>
                <a:spcPts val="400"/>
              </a:spcBef>
              <a:spcAft>
                <a:spcPts val="0"/>
              </a:spcAft>
              <a:buSzPts val="1100"/>
              <a:buNone/>
              <a:defRPr sz="1100"/>
            </a:lvl2pPr>
            <a:lvl3pPr marL="1371600" lvl="2" indent="-228600" algn="l" rtl="0">
              <a:lnSpc>
                <a:spcPct val="90000"/>
              </a:lnSpc>
              <a:spcBef>
                <a:spcPts val="400"/>
              </a:spcBef>
              <a:spcAft>
                <a:spcPts val="0"/>
              </a:spcAft>
              <a:buSzPts val="900"/>
              <a:buNone/>
              <a:defRPr sz="900"/>
            </a:lvl3pPr>
            <a:lvl4pPr marL="1828800" lvl="3" indent="-228600" algn="l" rtl="0">
              <a:lnSpc>
                <a:spcPct val="90000"/>
              </a:lnSpc>
              <a:spcBef>
                <a:spcPts val="400"/>
              </a:spcBef>
              <a:spcAft>
                <a:spcPts val="0"/>
              </a:spcAft>
              <a:buSzPts val="800"/>
              <a:buNone/>
              <a:defRPr sz="800"/>
            </a:lvl4pPr>
            <a:lvl5pPr marL="2286000" lvl="4" indent="-228600" algn="l" rtl="0">
              <a:lnSpc>
                <a:spcPct val="90000"/>
              </a:lnSpc>
              <a:spcBef>
                <a:spcPts val="400"/>
              </a:spcBef>
              <a:spcAft>
                <a:spcPts val="0"/>
              </a:spcAft>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460" name="Google Shape;1460;p278"/>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Lwhite_Shield_Transition">
  <p:cSld name="Lwhite_Shield_Transition">
    <p:spTree>
      <p:nvGrpSpPr>
        <p:cNvPr id="1" name="Shape 1461"/>
        <p:cNvGrpSpPr/>
        <p:nvPr/>
      </p:nvGrpSpPr>
      <p:grpSpPr>
        <a:xfrm>
          <a:off x="0" y="0"/>
          <a:ext cx="0" cy="0"/>
          <a:chOff x="0" y="0"/>
          <a:chExt cx="0" cy="0"/>
        </a:xfrm>
      </p:grpSpPr>
      <p:sp>
        <p:nvSpPr>
          <p:cNvPr id="1462" name="Google Shape;1462;p279"/>
          <p:cNvSpPr txBox="1">
            <a:spLocks noGrp="1"/>
          </p:cNvSpPr>
          <p:nvPr>
            <p:ph type="ctrTitle"/>
          </p:nvPr>
        </p:nvSpPr>
        <p:spPr>
          <a:xfrm>
            <a:off x="4912519" y="842963"/>
            <a:ext cx="3991200" cy="3252900"/>
          </a:xfrm>
          <a:prstGeom prst="rect">
            <a:avLst/>
          </a:prstGeom>
          <a:noFill/>
          <a:ln>
            <a:noFill/>
          </a:ln>
        </p:spPr>
        <p:txBody>
          <a:bodyPr spcFirstLastPara="1" wrap="square" lIns="68575" tIns="34275" rIns="68575" bIns="34275" anchor="ctr" anchorCtr="0">
            <a:noAutofit/>
          </a:bodyPr>
          <a:lstStyle>
            <a:lvl1pPr lvl="0" algn="l" rtl="0">
              <a:lnSpc>
                <a:spcPct val="80000"/>
              </a:lnSpc>
              <a:spcBef>
                <a:spcPts val="0"/>
              </a:spcBef>
              <a:spcAft>
                <a:spcPts val="0"/>
              </a:spcAft>
              <a:buClr>
                <a:schemeClr val="dk2"/>
              </a:buClr>
              <a:buSzPts val="7200"/>
              <a:buFont typeface="Source Sans Pro"/>
              <a:buNone/>
              <a:defRPr sz="72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63" name="Google Shape;1463;p279"/>
          <p:cNvSpPr>
            <a:spLocks noGrp="1"/>
          </p:cNvSpPr>
          <p:nvPr>
            <p:ph type="pic" idx="2"/>
          </p:nvPr>
        </p:nvSpPr>
        <p:spPr>
          <a:xfrm>
            <a:off x="586364" y="581260"/>
            <a:ext cx="3739800" cy="4013400"/>
          </a:xfrm>
          <a:prstGeom prst="rect">
            <a:avLst/>
          </a:prstGeom>
          <a:solidFill>
            <a:srgbClr val="F2F2F2"/>
          </a:solid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accent1"/>
              </a:buClr>
              <a:buSzPts val="1700"/>
              <a:buFont typeface="Arial"/>
              <a:buChar char="•"/>
              <a:defRPr sz="1700" b="0" i="0" u="none" strike="noStrike" cap="none">
                <a:solidFill>
                  <a:schemeClr val="dk2"/>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accent1"/>
              </a:buClr>
              <a:buSzPts val="1500"/>
              <a:buFont typeface="Helvetica Neue"/>
              <a:buChar char="–"/>
              <a:defRPr sz="1500" b="0" i="0" u="none" strike="noStrike" cap="none">
                <a:solidFill>
                  <a:schemeClr val="dk2"/>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2"/>
              </a:buClr>
              <a:buSzPts val="1500"/>
              <a:buFont typeface="Arial"/>
              <a:buChar char="•"/>
              <a:defRPr sz="1500" b="0" i="0" u="none" strike="noStrike" cap="none">
                <a:solidFill>
                  <a:schemeClr val="dk2"/>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2"/>
              </a:buClr>
              <a:buSzPts val="1500"/>
              <a:buFont typeface="Helvetica Neue"/>
              <a:buChar char="–"/>
              <a:defRPr sz="1500" b="0" i="0" u="none" strike="noStrike" cap="none">
                <a:solidFill>
                  <a:schemeClr val="dk2"/>
                </a:solidFill>
                <a:latin typeface="Source Sans Pro"/>
                <a:ea typeface="Source Sans Pro"/>
                <a:cs typeface="Source Sans Pro"/>
                <a:sym typeface="Source Sans Pro"/>
              </a:defRPr>
            </a:lvl4pPr>
            <a:lvl5pPr marR="0" lvl="4" algn="l" rtl="0">
              <a:lnSpc>
                <a:spcPct val="90000"/>
              </a:lnSpc>
              <a:spcBef>
                <a:spcPts val="400"/>
              </a:spcBef>
              <a:spcAft>
                <a:spcPts val="0"/>
              </a:spcAft>
              <a:buClr>
                <a:srgbClr val="B1B1B4"/>
              </a:buClr>
              <a:buSzPts val="1500"/>
              <a:buFont typeface="Arial"/>
              <a:buChar char="•"/>
              <a:defRPr sz="1500" b="0" i="0" u="none" strike="noStrike" cap="none">
                <a:solidFill>
                  <a:schemeClr val="dk2"/>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9pPr>
          </a:lstStyle>
          <a:p>
            <a:endParaRPr/>
          </a:p>
        </p:txBody>
      </p:sp>
      <p:pic>
        <p:nvPicPr>
          <p:cNvPr id="1464" name="Google Shape;1464;p279"/>
          <p:cNvPicPr preferRelativeResize="0"/>
          <p:nvPr/>
        </p:nvPicPr>
        <p:blipFill rotWithShape="1">
          <a:blip r:embed="rId2">
            <a:alphaModFix/>
          </a:blip>
          <a:srcRect/>
          <a:stretch/>
        </p:blipFill>
        <p:spPr>
          <a:xfrm>
            <a:off x="341431" y="4784113"/>
            <a:ext cx="387893" cy="182206"/>
          </a:xfrm>
          <a:prstGeom prst="rect">
            <a:avLst/>
          </a:prstGeom>
          <a:noFill/>
          <a:ln>
            <a:noFill/>
          </a:ln>
        </p:spPr>
      </p:pic>
      <p:sp>
        <p:nvSpPr>
          <p:cNvPr id="1465" name="Google Shape;1465;p279"/>
          <p:cNvSpPr txBox="1">
            <a:spLocks noGrp="1"/>
          </p:cNvSpPr>
          <p:nvPr>
            <p:ph type="sldNum" idx="12"/>
          </p:nvPr>
        </p:nvSpPr>
        <p:spPr>
          <a:xfrm>
            <a:off x="6767513" y="4767268"/>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7F7F7F"/>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172"/>
        <p:cNvGrpSpPr/>
        <p:nvPr/>
      </p:nvGrpSpPr>
      <p:grpSpPr>
        <a:xfrm>
          <a:off x="0" y="0"/>
          <a:ext cx="0" cy="0"/>
          <a:chOff x="0" y="0"/>
          <a:chExt cx="0" cy="0"/>
        </a:xfrm>
      </p:grpSpPr>
      <p:sp>
        <p:nvSpPr>
          <p:cNvPr id="173" name="Google Shape;173;p40"/>
          <p:cNvSpPr txBox="1">
            <a:spLocks noGrp="1"/>
          </p:cNvSpPr>
          <p:nvPr>
            <p:ph type="title"/>
          </p:nvPr>
        </p:nvSpPr>
        <p:spPr>
          <a:xfrm>
            <a:off x="571500" y="0"/>
            <a:ext cx="6484800" cy="9684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3000"/>
              <a:buFont typeface="Source Sans Pro"/>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4" name="Google Shape;174;p40"/>
          <p:cNvSpPr txBox="1">
            <a:spLocks noGrp="1"/>
          </p:cNvSpPr>
          <p:nvPr>
            <p:ph type="body" idx="1"/>
          </p:nvPr>
        </p:nvSpPr>
        <p:spPr>
          <a:xfrm>
            <a:off x="571500" y="1452563"/>
            <a:ext cx="6016800" cy="2651100"/>
          </a:xfrm>
          <a:prstGeom prst="rect">
            <a:avLst/>
          </a:prstGeom>
          <a:noFill/>
          <a:ln>
            <a:noFill/>
          </a:ln>
        </p:spPr>
        <p:txBody>
          <a:bodyPr spcFirstLastPara="1" wrap="square" lIns="68575" tIns="34275" rIns="68575" bIns="34275" anchor="t" anchorCtr="0">
            <a:noAutofit/>
          </a:bodyPr>
          <a:lstStyle>
            <a:lvl1pPr marL="457200" lvl="0" indent="-374650" algn="l" rtl="0">
              <a:lnSpc>
                <a:spcPct val="90000"/>
              </a:lnSpc>
              <a:spcBef>
                <a:spcPts val="800"/>
              </a:spcBef>
              <a:spcAft>
                <a:spcPts val="0"/>
              </a:spcAft>
              <a:buClr>
                <a:schemeClr val="dk2"/>
              </a:buClr>
              <a:buSzPts val="2300"/>
              <a:buFont typeface="Arial"/>
              <a:buChar char="•"/>
              <a:defRPr sz="2300">
                <a:solidFill>
                  <a:srgbClr val="404041"/>
                </a:solidFill>
              </a:defRPr>
            </a:lvl1pPr>
            <a:lvl2pPr marL="914400" lvl="1" indent="-336550" algn="l" rtl="0">
              <a:lnSpc>
                <a:spcPct val="90000"/>
              </a:lnSpc>
              <a:spcBef>
                <a:spcPts val="400"/>
              </a:spcBef>
              <a:spcAft>
                <a:spcPts val="0"/>
              </a:spcAft>
              <a:buClr>
                <a:schemeClr val="dk2"/>
              </a:buClr>
              <a:buSzPts val="1700"/>
              <a:buFont typeface="Arial"/>
              <a:buChar char="•"/>
              <a:defRPr sz="1700"/>
            </a:lvl2pPr>
            <a:lvl3pPr marL="1371600" lvl="2" indent="-336550" algn="l" rtl="0">
              <a:lnSpc>
                <a:spcPct val="90000"/>
              </a:lnSpc>
              <a:spcBef>
                <a:spcPts val="400"/>
              </a:spcBef>
              <a:spcAft>
                <a:spcPts val="0"/>
              </a:spcAft>
              <a:buClr>
                <a:schemeClr val="dk2"/>
              </a:buClr>
              <a:buSzPts val="1700"/>
              <a:buFont typeface="Arial"/>
              <a:buChar char="•"/>
              <a:defRPr sz="1700"/>
            </a:lvl3pPr>
            <a:lvl4pPr marL="1828800" lvl="3" indent="-336550" algn="l" rtl="0">
              <a:lnSpc>
                <a:spcPct val="90000"/>
              </a:lnSpc>
              <a:spcBef>
                <a:spcPts val="400"/>
              </a:spcBef>
              <a:spcAft>
                <a:spcPts val="0"/>
              </a:spcAft>
              <a:buClr>
                <a:schemeClr val="dk2"/>
              </a:buClr>
              <a:buSzPts val="1700"/>
              <a:buFont typeface="Arial"/>
              <a:buChar char="•"/>
              <a:defRPr sz="1700"/>
            </a:lvl4pPr>
            <a:lvl5pPr marL="2286000" lvl="4" indent="-336550" algn="l" rtl="0">
              <a:lnSpc>
                <a:spcPct val="90000"/>
              </a:lnSpc>
              <a:spcBef>
                <a:spcPts val="400"/>
              </a:spcBef>
              <a:spcAft>
                <a:spcPts val="0"/>
              </a:spcAft>
              <a:buClr>
                <a:schemeClr val="dk2"/>
              </a:buClr>
              <a:buSzPts val="1700"/>
              <a:buFont typeface="Arial"/>
              <a:buChar char="•"/>
              <a:defRPr sz="17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blue_blank 4">
  <p:cSld name="blue_blank 4">
    <p:spTree>
      <p:nvGrpSpPr>
        <p:cNvPr id="1" name="Shape 1466"/>
        <p:cNvGrpSpPr/>
        <p:nvPr/>
      </p:nvGrpSpPr>
      <p:grpSpPr>
        <a:xfrm>
          <a:off x="0" y="0"/>
          <a:ext cx="0" cy="0"/>
          <a:chOff x="0" y="0"/>
          <a:chExt cx="0" cy="0"/>
        </a:xfrm>
      </p:grpSpPr>
      <p:sp>
        <p:nvSpPr>
          <p:cNvPr id="1467" name="Google Shape;1467;p280"/>
          <p:cNvSpPr txBox="1">
            <a:spLocks noGrp="1"/>
          </p:cNvSpPr>
          <p:nvPr>
            <p:ph type="body" idx="1"/>
          </p:nvPr>
        </p:nvSpPr>
        <p:spPr>
          <a:xfrm>
            <a:off x="6706707" y="1292598"/>
            <a:ext cx="1920300" cy="1234200"/>
          </a:xfrm>
          <a:prstGeom prst="rect">
            <a:avLst/>
          </a:prstGeom>
          <a:solidFill>
            <a:schemeClr val="accent4">
              <a:alpha val="89410"/>
            </a:schemeClr>
          </a:solidFill>
          <a:ln>
            <a:noFill/>
          </a:ln>
        </p:spPr>
        <p:txBody>
          <a:bodyPr spcFirstLastPara="1" wrap="square" lIns="68575" tIns="34275" rIns="68575" bIns="34275" anchor="ctr" anchorCtr="0">
            <a:noAutofit/>
          </a:bodyPr>
          <a:lstStyle>
            <a:lvl1pPr marL="457200" lvl="0" indent="-317500" algn="ctr" rtl="0">
              <a:lnSpc>
                <a:spcPct val="90000"/>
              </a:lnSpc>
              <a:spcBef>
                <a:spcPts val="800"/>
              </a:spcBef>
              <a:spcAft>
                <a:spcPts val="0"/>
              </a:spcAft>
              <a:buSzPts val="1400"/>
              <a:buChar char="•"/>
              <a:defRPr sz="1400">
                <a:solidFill>
                  <a:schemeClr val="lt1"/>
                </a:solidFill>
                <a:latin typeface="Source Sans Pro"/>
                <a:ea typeface="Source Sans Pro"/>
                <a:cs typeface="Source Sans Pro"/>
                <a:sym typeface="Source Sans Pro"/>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68" name="Google Shape;1468;p280"/>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
        <p:nvSpPr>
          <p:cNvPr id="1469" name="Google Shape;1469;p280"/>
          <p:cNvSpPr txBox="1">
            <a:spLocks noGrp="1"/>
          </p:cNvSpPr>
          <p:nvPr>
            <p:ph type="title"/>
          </p:nvPr>
        </p:nvSpPr>
        <p:spPr>
          <a:xfrm>
            <a:off x="337475" y="223045"/>
            <a:ext cx="8467800" cy="4431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accent1"/>
              </a:buClr>
              <a:buSzPts val="2900"/>
              <a:buFont typeface="Source Sans Pro"/>
              <a:buNone/>
              <a:defRPr sz="29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70" name="Google Shape;1470;p280"/>
          <p:cNvSpPr txBox="1">
            <a:spLocks noGrp="1"/>
          </p:cNvSpPr>
          <p:nvPr>
            <p:ph type="body" idx="2"/>
          </p:nvPr>
        </p:nvSpPr>
        <p:spPr>
          <a:xfrm>
            <a:off x="4632933" y="1292598"/>
            <a:ext cx="1920300" cy="1234200"/>
          </a:xfrm>
          <a:prstGeom prst="rect">
            <a:avLst/>
          </a:prstGeom>
          <a:solidFill>
            <a:schemeClr val="accent3">
              <a:alpha val="89410"/>
            </a:schemeClr>
          </a:solidFill>
          <a:ln>
            <a:noFill/>
          </a:ln>
        </p:spPr>
        <p:txBody>
          <a:bodyPr spcFirstLastPara="1" wrap="square" lIns="68575" tIns="34275" rIns="68575" bIns="34275" anchor="ctr" anchorCtr="0">
            <a:noAutofit/>
          </a:bodyPr>
          <a:lstStyle>
            <a:lvl1pPr marL="457200" lvl="0" indent="-317500" algn="ctr" rtl="0">
              <a:lnSpc>
                <a:spcPct val="90000"/>
              </a:lnSpc>
              <a:spcBef>
                <a:spcPts val="800"/>
              </a:spcBef>
              <a:spcAft>
                <a:spcPts val="0"/>
              </a:spcAft>
              <a:buSzPts val="1400"/>
              <a:buChar char="•"/>
              <a:defRPr sz="1400">
                <a:solidFill>
                  <a:schemeClr val="lt1"/>
                </a:solidFill>
                <a:latin typeface="Source Sans Pro"/>
                <a:ea typeface="Source Sans Pro"/>
                <a:cs typeface="Source Sans Pro"/>
                <a:sym typeface="Source Sans Pro"/>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71" name="Google Shape;1471;p280"/>
          <p:cNvSpPr txBox="1">
            <a:spLocks noGrp="1"/>
          </p:cNvSpPr>
          <p:nvPr>
            <p:ph type="body" idx="3"/>
          </p:nvPr>
        </p:nvSpPr>
        <p:spPr>
          <a:xfrm>
            <a:off x="2559159" y="1292598"/>
            <a:ext cx="1920300" cy="1234200"/>
          </a:xfrm>
          <a:prstGeom prst="rect">
            <a:avLst/>
          </a:prstGeom>
          <a:solidFill>
            <a:schemeClr val="accent2">
              <a:alpha val="89410"/>
            </a:schemeClr>
          </a:solidFill>
          <a:ln>
            <a:noFill/>
          </a:ln>
        </p:spPr>
        <p:txBody>
          <a:bodyPr spcFirstLastPara="1" wrap="square" lIns="68575" tIns="34275" rIns="68575" bIns="34275" anchor="ctr" anchorCtr="0">
            <a:noAutofit/>
          </a:bodyPr>
          <a:lstStyle>
            <a:lvl1pPr marL="457200" lvl="0" indent="-317500" algn="ctr" rtl="0">
              <a:lnSpc>
                <a:spcPct val="90000"/>
              </a:lnSpc>
              <a:spcBef>
                <a:spcPts val="800"/>
              </a:spcBef>
              <a:spcAft>
                <a:spcPts val="0"/>
              </a:spcAft>
              <a:buSzPts val="1400"/>
              <a:buChar char="•"/>
              <a:defRPr sz="1400">
                <a:solidFill>
                  <a:schemeClr val="lt1"/>
                </a:solidFill>
                <a:latin typeface="Source Sans Pro"/>
                <a:ea typeface="Source Sans Pro"/>
                <a:cs typeface="Source Sans Pro"/>
                <a:sym typeface="Source Sans Pro"/>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72" name="Google Shape;1472;p280"/>
          <p:cNvSpPr txBox="1">
            <a:spLocks noGrp="1"/>
          </p:cNvSpPr>
          <p:nvPr>
            <p:ph type="body" idx="4"/>
          </p:nvPr>
        </p:nvSpPr>
        <p:spPr>
          <a:xfrm>
            <a:off x="485385" y="1292598"/>
            <a:ext cx="1920300" cy="1234200"/>
          </a:xfrm>
          <a:prstGeom prst="rect">
            <a:avLst/>
          </a:prstGeom>
          <a:solidFill>
            <a:schemeClr val="dk2">
              <a:alpha val="89410"/>
            </a:schemeClr>
          </a:solidFill>
          <a:ln>
            <a:noFill/>
          </a:ln>
        </p:spPr>
        <p:txBody>
          <a:bodyPr spcFirstLastPara="1" wrap="square" lIns="68575" tIns="34275" rIns="68575" bIns="34275" anchor="ctr" anchorCtr="0">
            <a:noAutofit/>
          </a:bodyPr>
          <a:lstStyle>
            <a:lvl1pPr marL="457200" lvl="0" indent="-317500" algn="ctr" rtl="0">
              <a:lnSpc>
                <a:spcPct val="90000"/>
              </a:lnSpc>
              <a:spcBef>
                <a:spcPts val="800"/>
              </a:spcBef>
              <a:spcAft>
                <a:spcPts val="0"/>
              </a:spcAft>
              <a:buSzPts val="1400"/>
              <a:buChar char="•"/>
              <a:defRPr sz="1400">
                <a:solidFill>
                  <a:schemeClr val="lt1"/>
                </a:solidFill>
                <a:latin typeface="Source Sans Pro"/>
                <a:ea typeface="Source Sans Pro"/>
                <a:cs typeface="Source Sans Pro"/>
                <a:sym typeface="Source Sans Pro"/>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73" name="Google Shape;1473;p280"/>
          <p:cNvSpPr txBox="1">
            <a:spLocks noGrp="1"/>
          </p:cNvSpPr>
          <p:nvPr>
            <p:ph type="body" idx="5"/>
          </p:nvPr>
        </p:nvSpPr>
        <p:spPr>
          <a:xfrm>
            <a:off x="485386" y="2704360"/>
            <a:ext cx="1920300" cy="1428900"/>
          </a:xfrm>
          <a:prstGeom prst="rect">
            <a:avLst/>
          </a:prstGeom>
          <a:noFill/>
          <a:ln>
            <a:noFill/>
          </a:ln>
        </p:spPr>
        <p:txBody>
          <a:bodyPr spcFirstLastPara="1" wrap="square" lIns="68575" tIns="34275" rIns="68575" bIns="34275" anchor="t" anchorCtr="0">
            <a:noAutofit/>
          </a:bodyPr>
          <a:lstStyle>
            <a:lvl1pPr marL="457200" lvl="0" indent="-304800" algn="ctr" rtl="0">
              <a:lnSpc>
                <a:spcPct val="90000"/>
              </a:lnSpc>
              <a:spcBef>
                <a:spcPts val="800"/>
              </a:spcBef>
              <a:spcAft>
                <a:spcPts val="0"/>
              </a:spcAft>
              <a:buSzPts val="1200"/>
              <a:buChar char="•"/>
              <a:defRPr sz="1200"/>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74" name="Google Shape;1474;p280"/>
          <p:cNvSpPr txBox="1">
            <a:spLocks noGrp="1"/>
          </p:cNvSpPr>
          <p:nvPr>
            <p:ph type="body" idx="6"/>
          </p:nvPr>
        </p:nvSpPr>
        <p:spPr>
          <a:xfrm>
            <a:off x="2559159" y="2704360"/>
            <a:ext cx="1920300" cy="1428900"/>
          </a:xfrm>
          <a:prstGeom prst="rect">
            <a:avLst/>
          </a:prstGeom>
          <a:noFill/>
          <a:ln>
            <a:noFill/>
          </a:ln>
        </p:spPr>
        <p:txBody>
          <a:bodyPr spcFirstLastPara="1" wrap="square" lIns="68575" tIns="34275" rIns="68575" bIns="34275" anchor="t" anchorCtr="0">
            <a:noAutofit/>
          </a:bodyPr>
          <a:lstStyle>
            <a:lvl1pPr marL="457200" lvl="0" indent="-304800" algn="ctr" rtl="0">
              <a:lnSpc>
                <a:spcPct val="90000"/>
              </a:lnSpc>
              <a:spcBef>
                <a:spcPts val="800"/>
              </a:spcBef>
              <a:spcAft>
                <a:spcPts val="0"/>
              </a:spcAft>
              <a:buSzPts val="1200"/>
              <a:buChar char="•"/>
              <a:defRPr sz="1200"/>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75" name="Google Shape;1475;p280"/>
          <p:cNvSpPr txBox="1">
            <a:spLocks noGrp="1"/>
          </p:cNvSpPr>
          <p:nvPr>
            <p:ph type="body" idx="7"/>
          </p:nvPr>
        </p:nvSpPr>
        <p:spPr>
          <a:xfrm>
            <a:off x="4632933" y="2704360"/>
            <a:ext cx="1920300" cy="1428900"/>
          </a:xfrm>
          <a:prstGeom prst="rect">
            <a:avLst/>
          </a:prstGeom>
          <a:noFill/>
          <a:ln>
            <a:noFill/>
          </a:ln>
        </p:spPr>
        <p:txBody>
          <a:bodyPr spcFirstLastPara="1" wrap="square" lIns="68575" tIns="34275" rIns="68575" bIns="34275" anchor="t" anchorCtr="0">
            <a:noAutofit/>
          </a:bodyPr>
          <a:lstStyle>
            <a:lvl1pPr marL="457200" lvl="0" indent="-304800" algn="ctr" rtl="0">
              <a:lnSpc>
                <a:spcPct val="90000"/>
              </a:lnSpc>
              <a:spcBef>
                <a:spcPts val="800"/>
              </a:spcBef>
              <a:spcAft>
                <a:spcPts val="0"/>
              </a:spcAft>
              <a:buSzPts val="1200"/>
              <a:buChar char="•"/>
              <a:defRPr sz="1200"/>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76" name="Google Shape;1476;p280"/>
          <p:cNvSpPr txBox="1">
            <a:spLocks noGrp="1"/>
          </p:cNvSpPr>
          <p:nvPr>
            <p:ph type="body" idx="8"/>
          </p:nvPr>
        </p:nvSpPr>
        <p:spPr>
          <a:xfrm>
            <a:off x="6706707" y="2704360"/>
            <a:ext cx="1920300" cy="1428900"/>
          </a:xfrm>
          <a:prstGeom prst="rect">
            <a:avLst/>
          </a:prstGeom>
          <a:noFill/>
          <a:ln>
            <a:noFill/>
          </a:ln>
        </p:spPr>
        <p:txBody>
          <a:bodyPr spcFirstLastPara="1" wrap="square" lIns="68575" tIns="34275" rIns="68575" bIns="34275" anchor="t" anchorCtr="0">
            <a:noAutofit/>
          </a:bodyPr>
          <a:lstStyle>
            <a:lvl1pPr marL="457200" lvl="0" indent="-304800" algn="ctr" rtl="0">
              <a:lnSpc>
                <a:spcPct val="90000"/>
              </a:lnSpc>
              <a:spcBef>
                <a:spcPts val="800"/>
              </a:spcBef>
              <a:spcAft>
                <a:spcPts val="0"/>
              </a:spcAft>
              <a:buSzPts val="1200"/>
              <a:buChar char="•"/>
              <a:defRPr sz="1200"/>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big reveal_purple">
  <p:cSld name="big reveal_purple">
    <p:bg>
      <p:bgPr>
        <a:solidFill>
          <a:schemeClr val="accent1"/>
        </a:solidFill>
        <a:effectLst/>
      </p:bgPr>
    </p:bg>
    <p:spTree>
      <p:nvGrpSpPr>
        <p:cNvPr id="1" name="Shape 1477"/>
        <p:cNvGrpSpPr/>
        <p:nvPr/>
      </p:nvGrpSpPr>
      <p:grpSpPr>
        <a:xfrm>
          <a:off x="0" y="0"/>
          <a:ext cx="0" cy="0"/>
          <a:chOff x="0" y="0"/>
          <a:chExt cx="0" cy="0"/>
        </a:xfrm>
      </p:grpSpPr>
      <p:sp>
        <p:nvSpPr>
          <p:cNvPr id="1478" name="Google Shape;1478;p281"/>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FFFFFF"/>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FFFFFF"/>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FFFFFF"/>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FFFFFF"/>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FFFFFF"/>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FFFFFF"/>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FFFFFF"/>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FFFFFF"/>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FFFFFF"/>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
        <p:nvSpPr>
          <p:cNvPr id="1479" name="Google Shape;1479;p281"/>
          <p:cNvSpPr txBox="1">
            <a:spLocks noGrp="1"/>
          </p:cNvSpPr>
          <p:nvPr>
            <p:ph type="title"/>
          </p:nvPr>
        </p:nvSpPr>
        <p:spPr>
          <a:xfrm>
            <a:off x="711200" y="660400"/>
            <a:ext cx="7721700" cy="35574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4500"/>
              <a:buFont typeface="Source Sans Pro"/>
              <a:buNone/>
              <a:defRPr sz="45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12"/>
        <p:cNvGrpSpPr/>
        <p:nvPr/>
      </p:nvGrpSpPr>
      <p:grpSpPr>
        <a:xfrm>
          <a:off x="0" y="0"/>
          <a:ext cx="0" cy="0"/>
          <a:chOff x="0" y="0"/>
          <a:chExt cx="0" cy="0"/>
        </a:xfrm>
      </p:grpSpPr>
      <p:sp>
        <p:nvSpPr>
          <p:cNvPr id="1713" name="Google Shape;1713;p325"/>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14" name="Google Shape;1714;p325"/>
          <p:cNvSpPr txBox="1">
            <a:spLocks noGrp="1"/>
          </p:cNvSpPr>
          <p:nvPr>
            <p:ph type="body" idx="1"/>
          </p:nvPr>
        </p:nvSpPr>
        <p:spPr>
          <a:xfrm>
            <a:off x="57150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15" name="Google Shape;1715;p325"/>
          <p:cNvSpPr txBox="1">
            <a:spLocks noGrp="1"/>
          </p:cNvSpPr>
          <p:nvPr>
            <p:ph type="body" idx="2"/>
          </p:nvPr>
        </p:nvSpPr>
        <p:spPr>
          <a:xfrm>
            <a:off x="468630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16" name="Google Shape;1716;p325"/>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1717"/>
        <p:cNvGrpSpPr/>
        <p:nvPr/>
      </p:nvGrpSpPr>
      <p:grpSpPr>
        <a:xfrm>
          <a:off x="0" y="0"/>
          <a:ext cx="0" cy="0"/>
          <a:chOff x="0" y="0"/>
          <a:chExt cx="0" cy="0"/>
        </a:xfrm>
      </p:grpSpPr>
      <p:sp>
        <p:nvSpPr>
          <p:cNvPr id="1718" name="Google Shape;1718;p326"/>
          <p:cNvSpPr/>
          <p:nvPr/>
        </p:nvSpPr>
        <p:spPr>
          <a:xfrm>
            <a:off x="0" y="0"/>
            <a:ext cx="9144000" cy="5143500"/>
          </a:xfrm>
          <a:prstGeom prst="rect">
            <a:avLst/>
          </a:prstGeom>
          <a:gradFill>
            <a:gsLst>
              <a:gs pos="0">
                <a:schemeClr val="lt1"/>
              </a:gs>
              <a:gs pos="100000">
                <a:srgbClr val="E5E5E5"/>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pic>
        <p:nvPicPr>
          <p:cNvPr id="1719" name="Google Shape;1719;p326"/>
          <p:cNvPicPr preferRelativeResize="0"/>
          <p:nvPr/>
        </p:nvPicPr>
        <p:blipFill rotWithShape="1">
          <a:blip r:embed="rId2">
            <a:alphaModFix/>
          </a:blip>
          <a:srcRect/>
          <a:stretch/>
        </p:blipFill>
        <p:spPr>
          <a:xfrm>
            <a:off x="4572000" y="0"/>
            <a:ext cx="4572001" cy="5143500"/>
          </a:xfrm>
          <a:prstGeom prst="rect">
            <a:avLst/>
          </a:prstGeom>
          <a:noFill/>
          <a:ln>
            <a:noFill/>
          </a:ln>
        </p:spPr>
      </p:pic>
      <p:sp>
        <p:nvSpPr>
          <p:cNvPr id="1720" name="Google Shape;1720;p326"/>
          <p:cNvSpPr txBox="1">
            <a:spLocks noGrp="1"/>
          </p:cNvSpPr>
          <p:nvPr>
            <p:ph type="ctrTitle"/>
          </p:nvPr>
        </p:nvSpPr>
        <p:spPr>
          <a:xfrm>
            <a:off x="285750" y="1670539"/>
            <a:ext cx="4000500" cy="1503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400"/>
              <a:buFont typeface="Source Sans Pro"/>
              <a:buNone/>
              <a:defRPr sz="3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21" name="Google Shape;1721;p326"/>
          <p:cNvSpPr txBox="1">
            <a:spLocks noGrp="1"/>
          </p:cNvSpPr>
          <p:nvPr>
            <p:ph type="subTitle" idx="1"/>
          </p:nvPr>
        </p:nvSpPr>
        <p:spPr>
          <a:xfrm>
            <a:off x="285750" y="3429000"/>
            <a:ext cx="4000500" cy="1143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300">
                <a:solidFill>
                  <a:schemeClr val="accen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1722" name="Google Shape;1722;p326"/>
          <p:cNvPicPr preferRelativeResize="0"/>
          <p:nvPr/>
        </p:nvPicPr>
        <p:blipFill rotWithShape="1">
          <a:blip r:embed="rId3">
            <a:alphaModFix/>
          </a:blip>
          <a:srcRect/>
          <a:stretch/>
        </p:blipFill>
        <p:spPr>
          <a:xfrm>
            <a:off x="3714750" y="287286"/>
            <a:ext cx="530086" cy="571502"/>
          </a:xfrm>
          <a:prstGeom prst="rect">
            <a:avLst/>
          </a:prstGeom>
          <a:noFill/>
          <a:ln>
            <a:noFill/>
          </a:ln>
        </p:spPr>
      </p:pic>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23"/>
        <p:cNvGrpSpPr/>
        <p:nvPr/>
      </p:nvGrpSpPr>
      <p:grpSpPr>
        <a:xfrm>
          <a:off x="0" y="0"/>
          <a:ext cx="0" cy="0"/>
          <a:chOff x="0" y="0"/>
          <a:chExt cx="0" cy="0"/>
        </a:xfrm>
      </p:grpSpPr>
      <p:pic>
        <p:nvPicPr>
          <p:cNvPr id="1724" name="Google Shape;1724;p32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25" name="Google Shape;1725;p327"/>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26" name="Google Shape;1726;p327"/>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727" name="Google Shape;1727;p327"/>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28"/>
        <p:cNvGrpSpPr/>
        <p:nvPr/>
      </p:nvGrpSpPr>
      <p:grpSpPr>
        <a:xfrm>
          <a:off x="0" y="0"/>
          <a:ext cx="0" cy="0"/>
          <a:chOff x="0" y="0"/>
          <a:chExt cx="0" cy="0"/>
        </a:xfrm>
      </p:grpSpPr>
      <p:sp>
        <p:nvSpPr>
          <p:cNvPr id="1729" name="Google Shape;1729;p328"/>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4500"/>
              <a:buFont typeface="Source Sans Pro"/>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30" name="Google Shape;1730;p328"/>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SzPts val="1800"/>
              <a:buNone/>
              <a:defRPr sz="1800"/>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spTree>
      <p:nvGrpSpPr>
        <p:cNvPr id="1" name="Shape 1731"/>
        <p:cNvGrpSpPr/>
        <p:nvPr/>
      </p:nvGrpSpPr>
      <p:grpSpPr>
        <a:xfrm>
          <a:off x="0" y="0"/>
          <a:ext cx="0" cy="0"/>
          <a:chOff x="0" y="0"/>
          <a:chExt cx="0" cy="0"/>
        </a:xfrm>
      </p:grpSpPr>
      <p:sp>
        <p:nvSpPr>
          <p:cNvPr id="1732" name="Google Shape;1732;p329"/>
          <p:cNvSpPr/>
          <p:nvPr/>
        </p:nvSpPr>
        <p:spPr>
          <a:xfrm>
            <a:off x="0" y="0"/>
            <a:ext cx="9144000" cy="5143500"/>
          </a:xfrm>
          <a:prstGeom prst="rect">
            <a:avLst/>
          </a:prstGeom>
          <a:gradFill>
            <a:gsLst>
              <a:gs pos="0">
                <a:schemeClr val="lt1"/>
              </a:gs>
              <a:gs pos="100000">
                <a:srgbClr val="E5E5E5"/>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733" name="Google Shape;1733;p329"/>
          <p:cNvSpPr txBox="1">
            <a:spLocks noGrp="1"/>
          </p:cNvSpPr>
          <p:nvPr>
            <p:ph type="ctrTitle"/>
          </p:nvPr>
        </p:nvSpPr>
        <p:spPr>
          <a:xfrm>
            <a:off x="4857750" y="1670539"/>
            <a:ext cx="4000500" cy="1503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400"/>
              <a:buFont typeface="Source Sans Pro"/>
              <a:buNone/>
              <a:defRPr sz="3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34" name="Google Shape;1734;p329"/>
          <p:cNvSpPr txBox="1">
            <a:spLocks noGrp="1"/>
          </p:cNvSpPr>
          <p:nvPr>
            <p:ph type="subTitle" idx="1"/>
          </p:nvPr>
        </p:nvSpPr>
        <p:spPr>
          <a:xfrm>
            <a:off x="4857750" y="3429000"/>
            <a:ext cx="4000500" cy="1143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300">
                <a:solidFill>
                  <a:schemeClr val="accen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1735" name="Google Shape;1735;p329"/>
          <p:cNvPicPr preferRelativeResize="0"/>
          <p:nvPr/>
        </p:nvPicPr>
        <p:blipFill rotWithShape="1">
          <a:blip r:embed="rId2">
            <a:alphaModFix/>
          </a:blip>
          <a:srcRect/>
          <a:stretch/>
        </p:blipFill>
        <p:spPr>
          <a:xfrm>
            <a:off x="8286750" y="287286"/>
            <a:ext cx="530086" cy="571502"/>
          </a:xfrm>
          <a:prstGeom prst="rect">
            <a:avLst/>
          </a:prstGeom>
          <a:noFill/>
          <a:ln>
            <a:noFill/>
          </a:ln>
        </p:spPr>
      </p:pic>
      <p:pic>
        <p:nvPicPr>
          <p:cNvPr id="1736" name="Google Shape;1736;p329"/>
          <p:cNvPicPr preferRelativeResize="0"/>
          <p:nvPr/>
        </p:nvPicPr>
        <p:blipFill rotWithShape="1">
          <a:blip r:embed="rId3">
            <a:alphaModFix/>
          </a:blip>
          <a:srcRect/>
          <a:stretch/>
        </p:blipFill>
        <p:spPr>
          <a:xfrm>
            <a:off x="0" y="692447"/>
            <a:ext cx="3430979" cy="4451053"/>
          </a:xfrm>
          <a:prstGeom prst="rect">
            <a:avLst/>
          </a:prstGeom>
          <a:noFill/>
          <a:ln>
            <a:noFill/>
          </a:ln>
        </p:spPr>
      </p:pic>
      <p:pic>
        <p:nvPicPr>
          <p:cNvPr id="1737" name="Google Shape;1737;p329"/>
          <p:cNvPicPr preferRelativeResize="0"/>
          <p:nvPr/>
        </p:nvPicPr>
        <p:blipFill rotWithShape="1">
          <a:blip r:embed="rId4">
            <a:alphaModFix/>
          </a:blip>
          <a:srcRect/>
          <a:stretch/>
        </p:blipFill>
        <p:spPr>
          <a:xfrm>
            <a:off x="0" y="0"/>
            <a:ext cx="4397376" cy="5143501"/>
          </a:xfrm>
          <a:prstGeom prst="rect">
            <a:avLst/>
          </a:prstGeom>
          <a:noFill/>
          <a:ln>
            <a:noFill/>
          </a:ln>
        </p:spPr>
      </p:pic>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1738"/>
        <p:cNvGrpSpPr/>
        <p:nvPr/>
      </p:nvGrpSpPr>
      <p:grpSpPr>
        <a:xfrm>
          <a:off x="0" y="0"/>
          <a:ext cx="0" cy="0"/>
          <a:chOff x="0" y="0"/>
          <a:chExt cx="0" cy="0"/>
        </a:xfrm>
      </p:grpSpPr>
      <p:sp>
        <p:nvSpPr>
          <p:cNvPr id="1739" name="Google Shape;1739;p330"/>
          <p:cNvSpPr/>
          <p:nvPr/>
        </p:nvSpPr>
        <p:spPr>
          <a:xfrm>
            <a:off x="0" y="0"/>
            <a:ext cx="9144000" cy="5143500"/>
          </a:xfrm>
          <a:prstGeom prst="rect">
            <a:avLst/>
          </a:prstGeom>
          <a:gradFill>
            <a:gsLst>
              <a:gs pos="0">
                <a:schemeClr val="lt1"/>
              </a:gs>
              <a:gs pos="100000">
                <a:srgbClr val="E5E5E5"/>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740" name="Google Shape;1740;p330"/>
          <p:cNvSpPr txBox="1">
            <a:spLocks noGrp="1"/>
          </p:cNvSpPr>
          <p:nvPr>
            <p:ph type="ctrTitle"/>
          </p:nvPr>
        </p:nvSpPr>
        <p:spPr>
          <a:xfrm>
            <a:off x="4857750" y="1670539"/>
            <a:ext cx="4000500" cy="1503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400"/>
              <a:buFont typeface="Source Sans Pro"/>
              <a:buNone/>
              <a:defRPr sz="3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41" name="Google Shape;1741;p330"/>
          <p:cNvSpPr txBox="1">
            <a:spLocks noGrp="1"/>
          </p:cNvSpPr>
          <p:nvPr>
            <p:ph type="subTitle" idx="1"/>
          </p:nvPr>
        </p:nvSpPr>
        <p:spPr>
          <a:xfrm>
            <a:off x="4857750" y="3429000"/>
            <a:ext cx="4000500" cy="1143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300">
                <a:solidFill>
                  <a:schemeClr val="accen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742" name="Google Shape;1742;p330"/>
          <p:cNvSpPr/>
          <p:nvPr/>
        </p:nvSpPr>
        <p:spPr>
          <a:xfrm>
            <a:off x="0" y="852853"/>
            <a:ext cx="3143100" cy="4286100"/>
          </a:xfrm>
          <a:prstGeom prst="rect">
            <a:avLst/>
          </a:prstGeom>
          <a:solidFill>
            <a:schemeClr val="accent1"/>
          </a:solidFill>
          <a:ln w="12700" cap="flat" cmpd="sng">
            <a:solidFill>
              <a:srgbClr val="007BA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pic>
        <p:nvPicPr>
          <p:cNvPr id="1743" name="Google Shape;1743;p330"/>
          <p:cNvPicPr preferRelativeResize="0"/>
          <p:nvPr/>
        </p:nvPicPr>
        <p:blipFill rotWithShape="1">
          <a:blip r:embed="rId2">
            <a:alphaModFix/>
          </a:blip>
          <a:srcRect/>
          <a:stretch/>
        </p:blipFill>
        <p:spPr>
          <a:xfrm>
            <a:off x="8286750" y="287286"/>
            <a:ext cx="530086" cy="571502"/>
          </a:xfrm>
          <a:prstGeom prst="rect">
            <a:avLst/>
          </a:prstGeom>
          <a:noFill/>
          <a:ln>
            <a:noFill/>
          </a:ln>
        </p:spPr>
      </p:pic>
      <p:pic>
        <p:nvPicPr>
          <p:cNvPr id="1744" name="Google Shape;1744;p330"/>
          <p:cNvPicPr preferRelativeResize="0"/>
          <p:nvPr/>
        </p:nvPicPr>
        <p:blipFill rotWithShape="1">
          <a:blip r:embed="rId3">
            <a:alphaModFix/>
          </a:blip>
          <a:srcRect/>
          <a:stretch/>
        </p:blipFill>
        <p:spPr>
          <a:xfrm>
            <a:off x="0" y="0"/>
            <a:ext cx="4397376" cy="5143501"/>
          </a:xfrm>
          <a:prstGeom prst="rect">
            <a:avLst/>
          </a:prstGeom>
          <a:noFill/>
          <a:ln>
            <a:noFill/>
          </a:ln>
        </p:spPr>
      </p:pic>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45"/>
        <p:cNvGrpSpPr/>
        <p:nvPr/>
      </p:nvGrpSpPr>
      <p:grpSpPr>
        <a:xfrm>
          <a:off x="0" y="0"/>
          <a:ext cx="0" cy="0"/>
          <a:chOff x="0" y="0"/>
          <a:chExt cx="0" cy="0"/>
        </a:xfrm>
      </p:grpSpPr>
      <p:sp>
        <p:nvSpPr>
          <p:cNvPr id="1746" name="Google Shape;1746;p331"/>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47" name="Google Shape;1747;p331"/>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Char char="•"/>
              <a:defRPr sz="1700"/>
            </a:lvl1pPr>
            <a:lvl2pPr marL="914400" lvl="1" indent="-323850" algn="l" rtl="0">
              <a:lnSpc>
                <a:spcPct val="90000"/>
              </a:lnSpc>
              <a:spcBef>
                <a:spcPts val="400"/>
              </a:spcBef>
              <a:spcAft>
                <a:spcPts val="0"/>
              </a:spcAft>
              <a:buSzPts val="1500"/>
              <a:buChar char="–"/>
              <a:defRPr sz="1500"/>
            </a:lvl2pPr>
            <a:lvl3pPr marL="1371600" lvl="2" indent="-323850" algn="l" rtl="0">
              <a:lnSpc>
                <a:spcPct val="90000"/>
              </a:lnSpc>
              <a:spcBef>
                <a:spcPts val="400"/>
              </a:spcBef>
              <a:spcAft>
                <a:spcPts val="0"/>
              </a:spcAft>
              <a:buSzPts val="1500"/>
              <a:buChar char="•"/>
              <a:defRPr sz="15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48" name="Google Shape;1748;p331"/>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Title and Numbered List">
  <p:cSld name="Title and Numbered List">
    <p:spTree>
      <p:nvGrpSpPr>
        <p:cNvPr id="1" name="Shape 1749"/>
        <p:cNvGrpSpPr/>
        <p:nvPr/>
      </p:nvGrpSpPr>
      <p:grpSpPr>
        <a:xfrm>
          <a:off x="0" y="0"/>
          <a:ext cx="0" cy="0"/>
          <a:chOff x="0" y="0"/>
          <a:chExt cx="0" cy="0"/>
        </a:xfrm>
      </p:grpSpPr>
      <p:sp>
        <p:nvSpPr>
          <p:cNvPr id="1750" name="Google Shape;1750;p332"/>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51" name="Google Shape;1751;p332"/>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Font typeface="Calibri"/>
              <a:buAutoNum type="arabicPeriod"/>
              <a:defRPr sz="1700"/>
            </a:lvl1pPr>
            <a:lvl2pPr marL="914400" lvl="1" indent="-323850" algn="l" rtl="0">
              <a:lnSpc>
                <a:spcPct val="90000"/>
              </a:lnSpc>
              <a:spcBef>
                <a:spcPts val="400"/>
              </a:spcBef>
              <a:spcAft>
                <a:spcPts val="0"/>
              </a:spcAft>
              <a:buSzPts val="1500"/>
              <a:buFont typeface="Calibri"/>
              <a:buAutoNum type="alphaLcPeriod"/>
              <a:defRPr sz="1500"/>
            </a:lvl2pPr>
            <a:lvl3pPr marL="1371600" lvl="2" indent="-323850" algn="l" rtl="0">
              <a:lnSpc>
                <a:spcPct val="90000"/>
              </a:lnSpc>
              <a:spcBef>
                <a:spcPts val="400"/>
              </a:spcBef>
              <a:spcAft>
                <a:spcPts val="0"/>
              </a:spcAft>
              <a:buClr>
                <a:schemeClr val="accent1"/>
              </a:buClr>
              <a:buSzPts val="1500"/>
              <a:buFont typeface="Calibri"/>
              <a:buAutoNum type="romanLcPeriod"/>
              <a:defRPr sz="1500"/>
            </a:lvl3pPr>
            <a:lvl4pPr marL="1828800" lvl="3" indent="-323850" algn="l" rtl="0">
              <a:lnSpc>
                <a:spcPct val="90000"/>
              </a:lnSpc>
              <a:spcBef>
                <a:spcPts val="400"/>
              </a:spcBef>
              <a:spcAft>
                <a:spcPts val="0"/>
              </a:spcAft>
              <a:buSzPts val="1500"/>
              <a:buFont typeface="Calibri"/>
              <a:buAutoNum type="arabicParenR"/>
              <a:defRPr sz="1500"/>
            </a:lvl4pPr>
            <a:lvl5pPr marL="2286000" lvl="4" indent="-323850" algn="l" rtl="0">
              <a:lnSpc>
                <a:spcPct val="90000"/>
              </a:lnSpc>
              <a:spcBef>
                <a:spcPts val="400"/>
              </a:spcBef>
              <a:spcAft>
                <a:spcPts val="0"/>
              </a:spcAft>
              <a:buClr>
                <a:schemeClr val="dk2"/>
              </a:buClr>
              <a:buSzPts val="1500"/>
              <a:buFont typeface="Calibri"/>
              <a:buAutoNum type="alphaLcParenR"/>
              <a:defRPr sz="15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52" name="Google Shape;1752;p332"/>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2 Columns">
  <p:cSld name="Title and 2 Columns">
    <p:spTree>
      <p:nvGrpSpPr>
        <p:cNvPr id="1" name="Shape 175"/>
        <p:cNvGrpSpPr/>
        <p:nvPr/>
      </p:nvGrpSpPr>
      <p:grpSpPr>
        <a:xfrm>
          <a:off x="0" y="0"/>
          <a:ext cx="0" cy="0"/>
          <a:chOff x="0" y="0"/>
          <a:chExt cx="0" cy="0"/>
        </a:xfrm>
      </p:grpSpPr>
      <p:sp>
        <p:nvSpPr>
          <p:cNvPr id="176" name="Google Shape;176;p41"/>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7" name="Google Shape;177;p41"/>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Char char="•"/>
              <a:defRPr sz="1700"/>
            </a:lvl1pPr>
            <a:lvl2pPr marL="914400" lvl="1" indent="-323850" algn="l" rtl="0">
              <a:lnSpc>
                <a:spcPct val="90000"/>
              </a:lnSpc>
              <a:spcBef>
                <a:spcPts val="400"/>
              </a:spcBef>
              <a:spcAft>
                <a:spcPts val="0"/>
              </a:spcAft>
              <a:buSzPts val="1500"/>
              <a:buChar char="–"/>
              <a:defRPr sz="1500"/>
            </a:lvl2pPr>
            <a:lvl3pPr marL="1371600" lvl="2" indent="-323850" algn="l" rtl="0">
              <a:lnSpc>
                <a:spcPct val="90000"/>
              </a:lnSpc>
              <a:spcBef>
                <a:spcPts val="400"/>
              </a:spcBef>
              <a:spcAft>
                <a:spcPts val="0"/>
              </a:spcAft>
              <a:buSzPts val="1500"/>
              <a:buChar char="•"/>
              <a:defRPr sz="15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Title and 2 Columns">
  <p:cSld name="Title and 2 Columns">
    <p:spTree>
      <p:nvGrpSpPr>
        <p:cNvPr id="1" name="Shape 1753"/>
        <p:cNvGrpSpPr/>
        <p:nvPr/>
      </p:nvGrpSpPr>
      <p:grpSpPr>
        <a:xfrm>
          <a:off x="0" y="0"/>
          <a:ext cx="0" cy="0"/>
          <a:chOff x="0" y="0"/>
          <a:chExt cx="0" cy="0"/>
        </a:xfrm>
      </p:grpSpPr>
      <p:sp>
        <p:nvSpPr>
          <p:cNvPr id="1754" name="Google Shape;1754;p333"/>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55" name="Google Shape;1755;p333"/>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Char char="•"/>
              <a:defRPr sz="1700"/>
            </a:lvl1pPr>
            <a:lvl2pPr marL="914400" lvl="1" indent="-323850" algn="l" rtl="0">
              <a:lnSpc>
                <a:spcPct val="90000"/>
              </a:lnSpc>
              <a:spcBef>
                <a:spcPts val="400"/>
              </a:spcBef>
              <a:spcAft>
                <a:spcPts val="0"/>
              </a:spcAft>
              <a:buSzPts val="1500"/>
              <a:buChar char="–"/>
              <a:defRPr sz="1500"/>
            </a:lvl2pPr>
            <a:lvl3pPr marL="1371600" lvl="2" indent="-323850" algn="l" rtl="0">
              <a:lnSpc>
                <a:spcPct val="90000"/>
              </a:lnSpc>
              <a:spcBef>
                <a:spcPts val="400"/>
              </a:spcBef>
              <a:spcAft>
                <a:spcPts val="0"/>
              </a:spcAft>
              <a:buSzPts val="1500"/>
              <a:buChar char="•"/>
              <a:defRPr sz="15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56" name="Google Shape;1756;p333"/>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Title and 3 Columns">
  <p:cSld name="Title and 3 Columns">
    <p:spTree>
      <p:nvGrpSpPr>
        <p:cNvPr id="1" name="Shape 1757"/>
        <p:cNvGrpSpPr/>
        <p:nvPr/>
      </p:nvGrpSpPr>
      <p:grpSpPr>
        <a:xfrm>
          <a:off x="0" y="0"/>
          <a:ext cx="0" cy="0"/>
          <a:chOff x="0" y="0"/>
          <a:chExt cx="0" cy="0"/>
        </a:xfrm>
      </p:grpSpPr>
      <p:sp>
        <p:nvSpPr>
          <p:cNvPr id="1758" name="Google Shape;1758;p334"/>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59" name="Google Shape;1759;p334"/>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SzPts val="1500"/>
              <a:buChar char="•"/>
              <a:defRPr sz="1500"/>
            </a:lvl1pPr>
            <a:lvl2pPr marL="914400" lvl="1" indent="-311150" algn="l" rtl="0">
              <a:lnSpc>
                <a:spcPct val="90000"/>
              </a:lnSpc>
              <a:spcBef>
                <a:spcPts val="400"/>
              </a:spcBef>
              <a:spcAft>
                <a:spcPts val="0"/>
              </a:spcAft>
              <a:buSzPts val="1300"/>
              <a:buChar char="–"/>
              <a:defRPr sz="1300"/>
            </a:lvl2pPr>
            <a:lvl3pPr marL="1371600" lvl="2" indent="-311150" algn="l" rtl="0">
              <a:lnSpc>
                <a:spcPct val="90000"/>
              </a:lnSpc>
              <a:spcBef>
                <a:spcPts val="400"/>
              </a:spcBef>
              <a:spcAft>
                <a:spcPts val="0"/>
              </a:spcAft>
              <a:buSzPts val="1300"/>
              <a:buChar char="•"/>
              <a:defRPr sz="1300"/>
            </a:lvl3pPr>
            <a:lvl4pPr marL="1828800" lvl="3" indent="-311150" algn="l" rtl="0">
              <a:lnSpc>
                <a:spcPct val="90000"/>
              </a:lnSpc>
              <a:spcBef>
                <a:spcPts val="400"/>
              </a:spcBef>
              <a:spcAft>
                <a:spcPts val="0"/>
              </a:spcAft>
              <a:buSzPts val="1300"/>
              <a:buChar char="–"/>
              <a:defRPr sz="1300"/>
            </a:lvl4pPr>
            <a:lvl5pPr marL="2286000" lvl="4" indent="-311150" algn="l" rtl="0">
              <a:lnSpc>
                <a:spcPct val="90000"/>
              </a:lnSpc>
              <a:spcBef>
                <a:spcPts val="400"/>
              </a:spcBef>
              <a:spcAft>
                <a:spcPts val="0"/>
              </a:spcAft>
              <a:buSzPts val="1300"/>
              <a:buChar char="•"/>
              <a:defRPr sz="13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60" name="Google Shape;1760;p334"/>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1761"/>
        <p:cNvGrpSpPr/>
        <p:nvPr/>
      </p:nvGrpSpPr>
      <p:grpSpPr>
        <a:xfrm>
          <a:off x="0" y="0"/>
          <a:ext cx="0" cy="0"/>
          <a:chOff x="0" y="0"/>
          <a:chExt cx="0" cy="0"/>
        </a:xfrm>
      </p:grpSpPr>
      <p:pic>
        <p:nvPicPr>
          <p:cNvPr id="1762" name="Google Shape;1762;p33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63" name="Google Shape;1763;p335"/>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64" name="Google Shape;1764;p335"/>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765" name="Google Shape;1765;p335"/>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1766"/>
        <p:cNvGrpSpPr/>
        <p:nvPr/>
      </p:nvGrpSpPr>
      <p:grpSpPr>
        <a:xfrm>
          <a:off x="0" y="0"/>
          <a:ext cx="0" cy="0"/>
          <a:chOff x="0" y="0"/>
          <a:chExt cx="0" cy="0"/>
        </a:xfrm>
      </p:grpSpPr>
      <p:pic>
        <p:nvPicPr>
          <p:cNvPr id="1767" name="Google Shape;1767;p33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68" name="Google Shape;1768;p336"/>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69" name="Google Shape;1769;p336"/>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770" name="Google Shape;1770;p336"/>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1771"/>
        <p:cNvGrpSpPr/>
        <p:nvPr/>
      </p:nvGrpSpPr>
      <p:grpSpPr>
        <a:xfrm>
          <a:off x="0" y="0"/>
          <a:ext cx="0" cy="0"/>
          <a:chOff x="0" y="0"/>
          <a:chExt cx="0" cy="0"/>
        </a:xfrm>
      </p:grpSpPr>
      <p:pic>
        <p:nvPicPr>
          <p:cNvPr id="1772" name="Google Shape;1772;p33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73" name="Google Shape;1773;p337"/>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74" name="Google Shape;1774;p337"/>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775" name="Google Shape;1775;p337"/>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1776"/>
        <p:cNvGrpSpPr/>
        <p:nvPr/>
      </p:nvGrpSpPr>
      <p:grpSpPr>
        <a:xfrm>
          <a:off x="0" y="0"/>
          <a:ext cx="0" cy="0"/>
          <a:chOff x="0" y="0"/>
          <a:chExt cx="0" cy="0"/>
        </a:xfrm>
      </p:grpSpPr>
      <p:pic>
        <p:nvPicPr>
          <p:cNvPr id="1777" name="Google Shape;1777;p33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78" name="Google Shape;1778;p338"/>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79" name="Google Shape;1779;p338"/>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780" name="Google Shape;1780;p338"/>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1781"/>
        <p:cNvGrpSpPr/>
        <p:nvPr/>
      </p:nvGrpSpPr>
      <p:grpSpPr>
        <a:xfrm>
          <a:off x="0" y="0"/>
          <a:ext cx="0" cy="0"/>
          <a:chOff x="0" y="0"/>
          <a:chExt cx="0" cy="0"/>
        </a:xfrm>
      </p:grpSpPr>
      <p:pic>
        <p:nvPicPr>
          <p:cNvPr id="1782" name="Google Shape;1782;p33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83" name="Google Shape;1783;p339"/>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84" name="Google Shape;1784;p339"/>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785" name="Google Shape;1785;p339"/>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9_Section Header">
  <p:cSld name="9_Section Header">
    <p:spTree>
      <p:nvGrpSpPr>
        <p:cNvPr id="1" name="Shape 1786"/>
        <p:cNvGrpSpPr/>
        <p:nvPr/>
      </p:nvGrpSpPr>
      <p:grpSpPr>
        <a:xfrm>
          <a:off x="0" y="0"/>
          <a:ext cx="0" cy="0"/>
          <a:chOff x="0" y="0"/>
          <a:chExt cx="0" cy="0"/>
        </a:xfrm>
      </p:grpSpPr>
      <p:pic>
        <p:nvPicPr>
          <p:cNvPr id="1787" name="Google Shape;1787;p34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88" name="Google Shape;1788;p340"/>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89" name="Google Shape;1789;p340"/>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790" name="Google Shape;1790;p340"/>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791"/>
        <p:cNvGrpSpPr/>
        <p:nvPr/>
      </p:nvGrpSpPr>
      <p:grpSpPr>
        <a:xfrm>
          <a:off x="0" y="0"/>
          <a:ext cx="0" cy="0"/>
          <a:chOff x="0" y="0"/>
          <a:chExt cx="0" cy="0"/>
        </a:xfrm>
      </p:grpSpPr>
      <p:pic>
        <p:nvPicPr>
          <p:cNvPr id="1792" name="Google Shape;1792;p34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93" name="Google Shape;1793;p341"/>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94" name="Google Shape;1794;p341"/>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795" name="Google Shape;1795;p341"/>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16_Section Header">
  <p:cSld name="16_Section Header">
    <p:spTree>
      <p:nvGrpSpPr>
        <p:cNvPr id="1" name="Shape 1796"/>
        <p:cNvGrpSpPr/>
        <p:nvPr/>
      </p:nvGrpSpPr>
      <p:grpSpPr>
        <a:xfrm>
          <a:off x="0" y="0"/>
          <a:ext cx="0" cy="0"/>
          <a:chOff x="0" y="0"/>
          <a:chExt cx="0" cy="0"/>
        </a:xfrm>
      </p:grpSpPr>
      <p:pic>
        <p:nvPicPr>
          <p:cNvPr id="1797" name="Google Shape;1797;p342"/>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798" name="Google Shape;1798;p342"/>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799" name="Google Shape;1799;p342"/>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00" name="Google Shape;1800;p342"/>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801" name="Google Shape;1801;p342"/>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3 Columns">
  <p:cSld name="Title and 3 Columns">
    <p:spTree>
      <p:nvGrpSpPr>
        <p:cNvPr id="1" name="Shape 178"/>
        <p:cNvGrpSpPr/>
        <p:nvPr/>
      </p:nvGrpSpPr>
      <p:grpSpPr>
        <a:xfrm>
          <a:off x="0" y="0"/>
          <a:ext cx="0" cy="0"/>
          <a:chOff x="0" y="0"/>
          <a:chExt cx="0" cy="0"/>
        </a:xfrm>
      </p:grpSpPr>
      <p:sp>
        <p:nvSpPr>
          <p:cNvPr id="179" name="Google Shape;179;p42"/>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0" name="Google Shape;180;p42"/>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SzPts val="1500"/>
              <a:buChar char="•"/>
              <a:defRPr sz="1500"/>
            </a:lvl1pPr>
            <a:lvl2pPr marL="914400" lvl="1" indent="-311150" algn="l" rtl="0">
              <a:lnSpc>
                <a:spcPct val="90000"/>
              </a:lnSpc>
              <a:spcBef>
                <a:spcPts val="400"/>
              </a:spcBef>
              <a:spcAft>
                <a:spcPts val="0"/>
              </a:spcAft>
              <a:buSzPts val="1300"/>
              <a:buChar char="–"/>
              <a:defRPr sz="1300"/>
            </a:lvl2pPr>
            <a:lvl3pPr marL="1371600" lvl="2" indent="-311150" algn="l" rtl="0">
              <a:lnSpc>
                <a:spcPct val="90000"/>
              </a:lnSpc>
              <a:spcBef>
                <a:spcPts val="400"/>
              </a:spcBef>
              <a:spcAft>
                <a:spcPts val="0"/>
              </a:spcAft>
              <a:buSzPts val="1300"/>
              <a:buChar char="•"/>
              <a:defRPr sz="1300"/>
            </a:lvl3pPr>
            <a:lvl4pPr marL="1828800" lvl="3" indent="-311150" algn="l" rtl="0">
              <a:lnSpc>
                <a:spcPct val="90000"/>
              </a:lnSpc>
              <a:spcBef>
                <a:spcPts val="400"/>
              </a:spcBef>
              <a:spcAft>
                <a:spcPts val="0"/>
              </a:spcAft>
              <a:buSzPts val="1300"/>
              <a:buChar char="–"/>
              <a:defRPr sz="1300"/>
            </a:lvl4pPr>
            <a:lvl5pPr marL="2286000" lvl="4" indent="-311150" algn="l" rtl="0">
              <a:lnSpc>
                <a:spcPct val="90000"/>
              </a:lnSpc>
              <a:spcBef>
                <a:spcPts val="400"/>
              </a:spcBef>
              <a:spcAft>
                <a:spcPts val="0"/>
              </a:spcAft>
              <a:buSzPts val="1300"/>
              <a:buChar char="•"/>
              <a:defRPr sz="13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17_Section Header">
  <p:cSld name="17_Section Header">
    <p:spTree>
      <p:nvGrpSpPr>
        <p:cNvPr id="1" name="Shape 1802"/>
        <p:cNvGrpSpPr/>
        <p:nvPr/>
      </p:nvGrpSpPr>
      <p:grpSpPr>
        <a:xfrm>
          <a:off x="0" y="0"/>
          <a:ext cx="0" cy="0"/>
          <a:chOff x="0" y="0"/>
          <a:chExt cx="0" cy="0"/>
        </a:xfrm>
      </p:grpSpPr>
      <p:pic>
        <p:nvPicPr>
          <p:cNvPr id="1803" name="Google Shape;1803;p343"/>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804" name="Google Shape;1804;p343"/>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805" name="Google Shape;1805;p343"/>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06" name="Google Shape;1806;p343"/>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807" name="Google Shape;1807;p343"/>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18_Section Header">
  <p:cSld name="18_Section Header">
    <p:spTree>
      <p:nvGrpSpPr>
        <p:cNvPr id="1" name="Shape 1808"/>
        <p:cNvGrpSpPr/>
        <p:nvPr/>
      </p:nvGrpSpPr>
      <p:grpSpPr>
        <a:xfrm>
          <a:off x="0" y="0"/>
          <a:ext cx="0" cy="0"/>
          <a:chOff x="0" y="0"/>
          <a:chExt cx="0" cy="0"/>
        </a:xfrm>
      </p:grpSpPr>
      <p:pic>
        <p:nvPicPr>
          <p:cNvPr id="1809" name="Google Shape;1809;p344"/>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810" name="Google Shape;1810;p344"/>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811" name="Google Shape;1811;p344"/>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12" name="Google Shape;1812;p344"/>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813" name="Google Shape;1813;p344"/>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19_Section Header">
  <p:cSld name="19_Section Header">
    <p:spTree>
      <p:nvGrpSpPr>
        <p:cNvPr id="1" name="Shape 1814"/>
        <p:cNvGrpSpPr/>
        <p:nvPr/>
      </p:nvGrpSpPr>
      <p:grpSpPr>
        <a:xfrm>
          <a:off x="0" y="0"/>
          <a:ext cx="0" cy="0"/>
          <a:chOff x="0" y="0"/>
          <a:chExt cx="0" cy="0"/>
        </a:xfrm>
      </p:grpSpPr>
      <p:pic>
        <p:nvPicPr>
          <p:cNvPr id="1815" name="Google Shape;1815;p345"/>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816" name="Google Shape;1816;p345"/>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817" name="Google Shape;1817;p345"/>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18" name="Google Shape;1818;p345"/>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819" name="Google Shape;1819;p345"/>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20_Section Header">
  <p:cSld name="20_Section Header">
    <p:spTree>
      <p:nvGrpSpPr>
        <p:cNvPr id="1" name="Shape 1820"/>
        <p:cNvGrpSpPr/>
        <p:nvPr/>
      </p:nvGrpSpPr>
      <p:grpSpPr>
        <a:xfrm>
          <a:off x="0" y="0"/>
          <a:ext cx="0" cy="0"/>
          <a:chOff x="0" y="0"/>
          <a:chExt cx="0" cy="0"/>
        </a:xfrm>
      </p:grpSpPr>
      <p:pic>
        <p:nvPicPr>
          <p:cNvPr id="1821" name="Google Shape;1821;p346"/>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822" name="Google Shape;1822;p346"/>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823" name="Google Shape;1823;p346"/>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24" name="Google Shape;1824;p346"/>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825" name="Google Shape;1825;p346"/>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21_Section Header">
  <p:cSld name="21_Section Header">
    <p:spTree>
      <p:nvGrpSpPr>
        <p:cNvPr id="1" name="Shape 1826"/>
        <p:cNvGrpSpPr/>
        <p:nvPr/>
      </p:nvGrpSpPr>
      <p:grpSpPr>
        <a:xfrm>
          <a:off x="0" y="0"/>
          <a:ext cx="0" cy="0"/>
          <a:chOff x="0" y="0"/>
          <a:chExt cx="0" cy="0"/>
        </a:xfrm>
      </p:grpSpPr>
      <p:pic>
        <p:nvPicPr>
          <p:cNvPr id="1827" name="Google Shape;1827;p347"/>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828" name="Google Shape;1828;p347"/>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829" name="Google Shape;1829;p347"/>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30" name="Google Shape;1830;p347"/>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831" name="Google Shape;1831;p347"/>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22_Section Header">
  <p:cSld name="22_Section Header">
    <p:spTree>
      <p:nvGrpSpPr>
        <p:cNvPr id="1" name="Shape 1832"/>
        <p:cNvGrpSpPr/>
        <p:nvPr/>
      </p:nvGrpSpPr>
      <p:grpSpPr>
        <a:xfrm>
          <a:off x="0" y="0"/>
          <a:ext cx="0" cy="0"/>
          <a:chOff x="0" y="0"/>
          <a:chExt cx="0" cy="0"/>
        </a:xfrm>
      </p:grpSpPr>
      <p:pic>
        <p:nvPicPr>
          <p:cNvPr id="1833" name="Google Shape;1833;p348"/>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834" name="Google Shape;1834;p348"/>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835" name="Google Shape;1835;p348"/>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36" name="Google Shape;1836;p348"/>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837" name="Google Shape;1837;p348"/>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23_Section Header">
  <p:cSld name="23_Section Header">
    <p:spTree>
      <p:nvGrpSpPr>
        <p:cNvPr id="1" name="Shape 1838"/>
        <p:cNvGrpSpPr/>
        <p:nvPr/>
      </p:nvGrpSpPr>
      <p:grpSpPr>
        <a:xfrm>
          <a:off x="0" y="0"/>
          <a:ext cx="0" cy="0"/>
          <a:chOff x="0" y="0"/>
          <a:chExt cx="0" cy="0"/>
        </a:xfrm>
      </p:grpSpPr>
      <p:pic>
        <p:nvPicPr>
          <p:cNvPr id="1839" name="Google Shape;1839;p349"/>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1840" name="Google Shape;1840;p349"/>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841" name="Google Shape;1841;p349"/>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42" name="Google Shape;1842;p349"/>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843" name="Google Shape;1843;p349"/>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844"/>
        <p:cNvGrpSpPr/>
        <p:nvPr/>
      </p:nvGrpSpPr>
      <p:grpSpPr>
        <a:xfrm>
          <a:off x="0" y="0"/>
          <a:ext cx="0" cy="0"/>
          <a:chOff x="0" y="0"/>
          <a:chExt cx="0" cy="0"/>
        </a:xfrm>
      </p:grpSpPr>
      <p:sp>
        <p:nvSpPr>
          <p:cNvPr id="1845" name="Google Shape;1845;p350"/>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800"/>
              <a:buFont typeface="Source Sans Pro"/>
              <a:buNone/>
              <a:defRPr sz="3800">
                <a:solidFill>
                  <a:schemeClr val="accen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46" name="Google Shape;1846;p350"/>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847" name="Google Shape;1847;p350"/>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848" name="Google Shape;1848;p350"/>
          <p:cNvPicPr preferRelativeResize="0"/>
          <p:nvPr/>
        </p:nvPicPr>
        <p:blipFill rotWithShape="1">
          <a:blip r:embed="rId2">
            <a:alphaModFix/>
          </a:blip>
          <a:srcRect/>
          <a:stretch/>
        </p:blipFill>
        <p:spPr>
          <a:xfrm>
            <a:off x="497205" y="572695"/>
            <a:ext cx="3717719" cy="4000500"/>
          </a:xfrm>
          <a:prstGeom prst="rect">
            <a:avLst/>
          </a:prstGeom>
          <a:noFill/>
          <a:ln>
            <a:noFill/>
          </a:ln>
        </p:spPr>
      </p:pic>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1849"/>
        <p:cNvGrpSpPr/>
        <p:nvPr/>
      </p:nvGrpSpPr>
      <p:grpSpPr>
        <a:xfrm>
          <a:off x="0" y="0"/>
          <a:ext cx="0" cy="0"/>
          <a:chOff x="0" y="0"/>
          <a:chExt cx="0" cy="0"/>
        </a:xfrm>
      </p:grpSpPr>
      <p:sp>
        <p:nvSpPr>
          <p:cNvPr id="1850" name="Google Shape;1850;p351"/>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851" name="Google Shape;1851;p351"/>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2"/>
              </a:buClr>
              <a:buSzPts val="3800"/>
              <a:buFont typeface="Source Sans Pro"/>
              <a:buNone/>
              <a:defRPr sz="3800">
                <a:solidFill>
                  <a:schemeClr val="l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52" name="Google Shape;1852;p351"/>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2"/>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853" name="Google Shape;1853;p351"/>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854" name="Google Shape;1854;p351"/>
          <p:cNvPicPr preferRelativeResize="0"/>
          <p:nvPr/>
        </p:nvPicPr>
        <p:blipFill rotWithShape="1">
          <a:blip r:embed="rId2">
            <a:alphaModFix/>
          </a:blip>
          <a:srcRect/>
          <a:stretch/>
        </p:blipFill>
        <p:spPr>
          <a:xfrm>
            <a:off x="497205" y="572695"/>
            <a:ext cx="3717719" cy="4000500"/>
          </a:xfrm>
          <a:prstGeom prst="rect">
            <a:avLst/>
          </a:prstGeom>
          <a:noFill/>
          <a:ln>
            <a:noFill/>
          </a:ln>
        </p:spPr>
      </p:pic>
      <p:pic>
        <p:nvPicPr>
          <p:cNvPr id="1855" name="Google Shape;1855;p351"/>
          <p:cNvPicPr preferRelativeResize="0"/>
          <p:nvPr/>
        </p:nvPicPr>
        <p:blipFill rotWithShape="1">
          <a:blip r:embed="rId3">
            <a:alphaModFix/>
          </a:blip>
          <a:srcRect/>
          <a:stretch/>
        </p:blipFill>
        <p:spPr>
          <a:xfrm>
            <a:off x="8286750" y="286945"/>
            <a:ext cx="530086" cy="571502"/>
          </a:xfrm>
          <a:prstGeom prst="rect">
            <a:avLst/>
          </a:prstGeom>
          <a:noFill/>
          <a:ln>
            <a:noFill/>
          </a:ln>
        </p:spPr>
      </p:pic>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1856"/>
        <p:cNvGrpSpPr/>
        <p:nvPr/>
      </p:nvGrpSpPr>
      <p:grpSpPr>
        <a:xfrm>
          <a:off x="0" y="0"/>
          <a:ext cx="0" cy="0"/>
          <a:chOff x="0" y="0"/>
          <a:chExt cx="0" cy="0"/>
        </a:xfrm>
      </p:grpSpPr>
      <p:sp>
        <p:nvSpPr>
          <p:cNvPr id="1857" name="Google Shape;1857;p352"/>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858" name="Google Shape;1858;p352"/>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6"/>
              </a:buClr>
              <a:buSzPts val="3800"/>
              <a:buFont typeface="Source Sans Pro"/>
              <a:buNone/>
              <a:defRPr sz="3800">
                <a:solidFill>
                  <a:schemeClr val="accent6"/>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59" name="Google Shape;1859;p352"/>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6"/>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860" name="Google Shape;1860;p352"/>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861" name="Google Shape;1861;p352"/>
          <p:cNvPicPr preferRelativeResize="0"/>
          <p:nvPr/>
        </p:nvPicPr>
        <p:blipFill rotWithShape="1">
          <a:blip r:embed="rId2">
            <a:alphaModFix/>
          </a:blip>
          <a:srcRect/>
          <a:stretch/>
        </p:blipFill>
        <p:spPr>
          <a:xfrm>
            <a:off x="497205" y="572695"/>
            <a:ext cx="3717719" cy="4000500"/>
          </a:xfrm>
          <a:prstGeom prst="rect">
            <a:avLst/>
          </a:prstGeom>
          <a:noFill/>
          <a:ln>
            <a:noFill/>
          </a:ln>
        </p:spPr>
      </p:pic>
      <p:pic>
        <p:nvPicPr>
          <p:cNvPr id="1862" name="Google Shape;1862;p352"/>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1"/>
        <p:cNvGrpSpPr/>
        <p:nvPr/>
      </p:nvGrpSpPr>
      <p:grpSpPr>
        <a:xfrm>
          <a:off x="0" y="0"/>
          <a:ext cx="0" cy="0"/>
          <a:chOff x="0" y="0"/>
          <a:chExt cx="0" cy="0"/>
        </a:xfrm>
      </p:grpSpPr>
      <p:pic>
        <p:nvPicPr>
          <p:cNvPr id="182" name="Google Shape;182;p4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83" name="Google Shape;183;p43"/>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4" name="Google Shape;184;p43"/>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85" name="Google Shape;185;p43"/>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13_Section Header">
  <p:cSld name="13_Section Header">
    <p:spTree>
      <p:nvGrpSpPr>
        <p:cNvPr id="1" name="Shape 1863"/>
        <p:cNvGrpSpPr/>
        <p:nvPr/>
      </p:nvGrpSpPr>
      <p:grpSpPr>
        <a:xfrm>
          <a:off x="0" y="0"/>
          <a:ext cx="0" cy="0"/>
          <a:chOff x="0" y="0"/>
          <a:chExt cx="0" cy="0"/>
        </a:xfrm>
      </p:grpSpPr>
      <p:sp>
        <p:nvSpPr>
          <p:cNvPr id="1864" name="Google Shape;1864;p353"/>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865" name="Google Shape;1865;p353"/>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5"/>
              </a:buClr>
              <a:buSzPts val="3800"/>
              <a:buFont typeface="Source Sans Pro"/>
              <a:buNone/>
              <a:defRPr sz="3800">
                <a:solidFill>
                  <a:schemeClr val="accent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66" name="Google Shape;1866;p353"/>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5"/>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867" name="Google Shape;1867;p353"/>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868" name="Google Shape;1868;p353"/>
          <p:cNvPicPr preferRelativeResize="0"/>
          <p:nvPr/>
        </p:nvPicPr>
        <p:blipFill rotWithShape="1">
          <a:blip r:embed="rId2">
            <a:alphaModFix/>
          </a:blip>
          <a:srcRect/>
          <a:stretch/>
        </p:blipFill>
        <p:spPr>
          <a:xfrm>
            <a:off x="497205" y="572695"/>
            <a:ext cx="3717719" cy="4000500"/>
          </a:xfrm>
          <a:prstGeom prst="rect">
            <a:avLst/>
          </a:prstGeom>
          <a:noFill/>
          <a:ln>
            <a:noFill/>
          </a:ln>
        </p:spPr>
      </p:pic>
      <p:pic>
        <p:nvPicPr>
          <p:cNvPr id="1869" name="Google Shape;1869;p353"/>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11_Section Header">
  <p:cSld name="11_Section Header">
    <p:spTree>
      <p:nvGrpSpPr>
        <p:cNvPr id="1" name="Shape 1870"/>
        <p:cNvGrpSpPr/>
        <p:nvPr/>
      </p:nvGrpSpPr>
      <p:grpSpPr>
        <a:xfrm>
          <a:off x="0" y="0"/>
          <a:ext cx="0" cy="0"/>
          <a:chOff x="0" y="0"/>
          <a:chExt cx="0" cy="0"/>
        </a:xfrm>
      </p:grpSpPr>
      <p:sp>
        <p:nvSpPr>
          <p:cNvPr id="1871" name="Google Shape;1871;p354"/>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872" name="Google Shape;1872;p354"/>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4"/>
              </a:buClr>
              <a:buSzPts val="3800"/>
              <a:buFont typeface="Source Sans Pro"/>
              <a:buNone/>
              <a:defRPr sz="3800">
                <a:solidFill>
                  <a:schemeClr val="accent4"/>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73" name="Google Shape;1873;p354"/>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4"/>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874" name="Google Shape;1874;p354"/>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875" name="Google Shape;1875;p354"/>
          <p:cNvPicPr preferRelativeResize="0"/>
          <p:nvPr/>
        </p:nvPicPr>
        <p:blipFill rotWithShape="1">
          <a:blip r:embed="rId2">
            <a:alphaModFix/>
          </a:blip>
          <a:srcRect/>
          <a:stretch/>
        </p:blipFill>
        <p:spPr>
          <a:xfrm>
            <a:off x="498614" y="571500"/>
            <a:ext cx="3717719" cy="4000500"/>
          </a:xfrm>
          <a:prstGeom prst="rect">
            <a:avLst/>
          </a:prstGeom>
          <a:noFill/>
          <a:ln>
            <a:noFill/>
          </a:ln>
        </p:spPr>
      </p:pic>
      <p:pic>
        <p:nvPicPr>
          <p:cNvPr id="1876" name="Google Shape;1876;p354"/>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14_Section Header">
  <p:cSld name="14_Section Header">
    <p:spTree>
      <p:nvGrpSpPr>
        <p:cNvPr id="1" name="Shape 1877"/>
        <p:cNvGrpSpPr/>
        <p:nvPr/>
      </p:nvGrpSpPr>
      <p:grpSpPr>
        <a:xfrm>
          <a:off x="0" y="0"/>
          <a:ext cx="0" cy="0"/>
          <a:chOff x="0" y="0"/>
          <a:chExt cx="0" cy="0"/>
        </a:xfrm>
      </p:grpSpPr>
      <p:sp>
        <p:nvSpPr>
          <p:cNvPr id="1878" name="Google Shape;1878;p355"/>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879" name="Google Shape;1879;p355"/>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2"/>
              </a:buClr>
              <a:buSzPts val="3800"/>
              <a:buFont typeface="Source Sans Pro"/>
              <a:buNone/>
              <a:defRPr sz="3800">
                <a:solidFill>
                  <a:schemeClr val="accen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80" name="Google Shape;1880;p355"/>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2"/>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881" name="Google Shape;1881;p355"/>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882" name="Google Shape;1882;p355"/>
          <p:cNvPicPr preferRelativeResize="0"/>
          <p:nvPr/>
        </p:nvPicPr>
        <p:blipFill rotWithShape="1">
          <a:blip r:embed="rId2">
            <a:alphaModFix/>
          </a:blip>
          <a:srcRect/>
          <a:stretch/>
        </p:blipFill>
        <p:spPr>
          <a:xfrm>
            <a:off x="497205" y="571500"/>
            <a:ext cx="3717719" cy="4000500"/>
          </a:xfrm>
          <a:prstGeom prst="rect">
            <a:avLst/>
          </a:prstGeom>
          <a:noFill/>
          <a:ln>
            <a:noFill/>
          </a:ln>
        </p:spPr>
      </p:pic>
      <p:pic>
        <p:nvPicPr>
          <p:cNvPr id="1883" name="Google Shape;1883;p355"/>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15_Section Header">
  <p:cSld name="15_Section Header">
    <p:spTree>
      <p:nvGrpSpPr>
        <p:cNvPr id="1" name="Shape 1884"/>
        <p:cNvGrpSpPr/>
        <p:nvPr/>
      </p:nvGrpSpPr>
      <p:grpSpPr>
        <a:xfrm>
          <a:off x="0" y="0"/>
          <a:ext cx="0" cy="0"/>
          <a:chOff x="0" y="0"/>
          <a:chExt cx="0" cy="0"/>
        </a:xfrm>
      </p:grpSpPr>
      <p:sp>
        <p:nvSpPr>
          <p:cNvPr id="1885" name="Google Shape;1885;p356"/>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886" name="Google Shape;1886;p356"/>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3"/>
              </a:buClr>
              <a:buSzPts val="3800"/>
              <a:buFont typeface="Source Sans Pro"/>
              <a:buNone/>
              <a:defRPr sz="3800">
                <a:solidFill>
                  <a:schemeClr val="accent3"/>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87" name="Google Shape;1887;p356"/>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3"/>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888" name="Google Shape;1888;p356"/>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889" name="Google Shape;1889;p356"/>
          <p:cNvPicPr preferRelativeResize="0"/>
          <p:nvPr/>
        </p:nvPicPr>
        <p:blipFill rotWithShape="1">
          <a:blip r:embed="rId2">
            <a:alphaModFix/>
          </a:blip>
          <a:srcRect/>
          <a:stretch/>
        </p:blipFill>
        <p:spPr>
          <a:xfrm>
            <a:off x="497205" y="571500"/>
            <a:ext cx="3717719" cy="4000500"/>
          </a:xfrm>
          <a:prstGeom prst="rect">
            <a:avLst/>
          </a:prstGeom>
          <a:noFill/>
          <a:ln>
            <a:noFill/>
          </a:ln>
        </p:spPr>
      </p:pic>
      <p:pic>
        <p:nvPicPr>
          <p:cNvPr id="1890" name="Google Shape;1890;p356"/>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1891"/>
        <p:cNvGrpSpPr/>
        <p:nvPr/>
      </p:nvGrpSpPr>
      <p:grpSpPr>
        <a:xfrm>
          <a:off x="0" y="0"/>
          <a:ext cx="0" cy="0"/>
          <a:chOff x="0" y="0"/>
          <a:chExt cx="0" cy="0"/>
        </a:xfrm>
      </p:grpSpPr>
      <p:sp>
        <p:nvSpPr>
          <p:cNvPr id="1892" name="Google Shape;1892;p357"/>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893" name="Google Shape;1893;p357"/>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2"/>
              </a:buClr>
              <a:buSzPts val="3800"/>
              <a:buFont typeface="Source Sans Pro"/>
              <a:buNone/>
              <a:defRPr sz="38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94" name="Google Shape;1894;p357"/>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dk2"/>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895" name="Google Shape;1895;p357"/>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896" name="Google Shape;1896;p357"/>
          <p:cNvPicPr preferRelativeResize="0"/>
          <p:nvPr/>
        </p:nvPicPr>
        <p:blipFill rotWithShape="1">
          <a:blip r:embed="rId2">
            <a:alphaModFix/>
          </a:blip>
          <a:srcRect/>
          <a:stretch/>
        </p:blipFill>
        <p:spPr>
          <a:xfrm>
            <a:off x="499208" y="571500"/>
            <a:ext cx="3717719" cy="4000500"/>
          </a:xfrm>
          <a:prstGeom prst="rect">
            <a:avLst/>
          </a:prstGeom>
          <a:noFill/>
          <a:ln>
            <a:noFill/>
          </a:ln>
        </p:spPr>
      </p:pic>
      <p:pic>
        <p:nvPicPr>
          <p:cNvPr id="1897" name="Google Shape;1897;p357"/>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98"/>
        <p:cNvGrpSpPr/>
        <p:nvPr/>
      </p:nvGrpSpPr>
      <p:grpSpPr>
        <a:xfrm>
          <a:off x="0" y="0"/>
          <a:ext cx="0" cy="0"/>
          <a:chOff x="0" y="0"/>
          <a:chExt cx="0" cy="0"/>
        </a:xfrm>
      </p:grpSpPr>
      <p:sp>
        <p:nvSpPr>
          <p:cNvPr id="1899" name="Google Shape;1899;p358"/>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00" name="Google Shape;1900;p358"/>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SzPts val="1700"/>
              <a:buNone/>
              <a:defRPr sz="1700" b="1"/>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14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901" name="Google Shape;1901;p358"/>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SzPts val="1500"/>
              <a:buChar char="•"/>
              <a:defRPr sz="1500"/>
            </a:lvl1pPr>
            <a:lvl2pPr marL="914400" lvl="1" indent="-311150" algn="l" rtl="0">
              <a:lnSpc>
                <a:spcPct val="90000"/>
              </a:lnSpc>
              <a:spcBef>
                <a:spcPts val="400"/>
              </a:spcBef>
              <a:spcAft>
                <a:spcPts val="0"/>
              </a:spcAft>
              <a:buSzPts val="1300"/>
              <a:buChar char="–"/>
              <a:defRPr sz="1300"/>
            </a:lvl2pPr>
            <a:lvl3pPr marL="1371600" lvl="2" indent="-311150" algn="l" rtl="0">
              <a:lnSpc>
                <a:spcPct val="90000"/>
              </a:lnSpc>
              <a:spcBef>
                <a:spcPts val="400"/>
              </a:spcBef>
              <a:spcAft>
                <a:spcPts val="0"/>
              </a:spcAft>
              <a:buSzPts val="1300"/>
              <a:buChar char="•"/>
              <a:defRPr sz="1300"/>
            </a:lvl3pPr>
            <a:lvl4pPr marL="1828800" lvl="3" indent="-311150" algn="l" rtl="0">
              <a:lnSpc>
                <a:spcPct val="90000"/>
              </a:lnSpc>
              <a:spcBef>
                <a:spcPts val="400"/>
              </a:spcBef>
              <a:spcAft>
                <a:spcPts val="0"/>
              </a:spcAft>
              <a:buSzPts val="1300"/>
              <a:buChar char="–"/>
              <a:defRPr sz="1300"/>
            </a:lvl4pPr>
            <a:lvl5pPr marL="2286000" lvl="4" indent="-311150" algn="l" rtl="0">
              <a:lnSpc>
                <a:spcPct val="90000"/>
              </a:lnSpc>
              <a:spcBef>
                <a:spcPts val="400"/>
              </a:spcBef>
              <a:spcAft>
                <a:spcPts val="0"/>
              </a:spcAft>
              <a:buSzPts val="1300"/>
              <a:buChar char="•"/>
              <a:defRPr sz="13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02" name="Google Shape;1902;p358"/>
          <p:cNvSpPr txBox="1">
            <a:spLocks noGrp="1"/>
          </p:cNvSpPr>
          <p:nvPr>
            <p:ph type="body" idx="3"/>
          </p:nvPr>
        </p:nvSpPr>
        <p:spPr>
          <a:xfrm>
            <a:off x="4685109"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SzPts val="1700"/>
              <a:buNone/>
              <a:defRPr sz="1700" b="1"/>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14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903" name="Google Shape;1903;p358"/>
          <p:cNvSpPr txBox="1">
            <a:spLocks noGrp="1"/>
          </p:cNvSpPr>
          <p:nvPr>
            <p:ph type="body" idx="4"/>
          </p:nvPr>
        </p:nvSpPr>
        <p:spPr>
          <a:xfrm>
            <a:off x="4685109" y="1878806"/>
            <a:ext cx="3887400" cy="27633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SzPts val="1500"/>
              <a:buChar char="•"/>
              <a:defRPr sz="1500"/>
            </a:lvl1pPr>
            <a:lvl2pPr marL="914400" lvl="1" indent="-311150" algn="l" rtl="0">
              <a:lnSpc>
                <a:spcPct val="90000"/>
              </a:lnSpc>
              <a:spcBef>
                <a:spcPts val="400"/>
              </a:spcBef>
              <a:spcAft>
                <a:spcPts val="0"/>
              </a:spcAft>
              <a:buSzPts val="1300"/>
              <a:buChar char="–"/>
              <a:defRPr sz="1300"/>
            </a:lvl2pPr>
            <a:lvl3pPr marL="1371600" lvl="2" indent="-311150" algn="l" rtl="0">
              <a:lnSpc>
                <a:spcPct val="90000"/>
              </a:lnSpc>
              <a:spcBef>
                <a:spcPts val="400"/>
              </a:spcBef>
              <a:spcAft>
                <a:spcPts val="0"/>
              </a:spcAft>
              <a:buSzPts val="1300"/>
              <a:buChar char="•"/>
              <a:defRPr sz="1300"/>
            </a:lvl3pPr>
            <a:lvl4pPr marL="1828800" lvl="3" indent="-311150" algn="l" rtl="0">
              <a:lnSpc>
                <a:spcPct val="90000"/>
              </a:lnSpc>
              <a:spcBef>
                <a:spcPts val="400"/>
              </a:spcBef>
              <a:spcAft>
                <a:spcPts val="0"/>
              </a:spcAft>
              <a:buSzPts val="1300"/>
              <a:buChar char="–"/>
              <a:defRPr sz="1300"/>
            </a:lvl4pPr>
            <a:lvl5pPr marL="2286000" lvl="4" indent="-311150" algn="l" rtl="0">
              <a:lnSpc>
                <a:spcPct val="90000"/>
              </a:lnSpc>
              <a:spcBef>
                <a:spcPts val="400"/>
              </a:spcBef>
              <a:spcAft>
                <a:spcPts val="0"/>
              </a:spcAft>
              <a:buSzPts val="1300"/>
              <a:buChar char="•"/>
              <a:defRPr sz="13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04" name="Google Shape;1904;p358"/>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05"/>
        <p:cNvGrpSpPr/>
        <p:nvPr/>
      </p:nvGrpSpPr>
      <p:grpSpPr>
        <a:xfrm>
          <a:off x="0" y="0"/>
          <a:ext cx="0" cy="0"/>
          <a:chOff x="0" y="0"/>
          <a:chExt cx="0" cy="0"/>
        </a:xfrm>
      </p:grpSpPr>
      <p:sp>
        <p:nvSpPr>
          <p:cNvPr id="1906" name="Google Shape;1906;p359"/>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07" name="Google Shape;1907;p359"/>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08"/>
        <p:cNvGrpSpPr/>
        <p:nvPr/>
      </p:nvGrpSpPr>
      <p:grpSpPr>
        <a:xfrm>
          <a:off x="0" y="0"/>
          <a:ext cx="0" cy="0"/>
          <a:chOff x="0" y="0"/>
          <a:chExt cx="0" cy="0"/>
        </a:xfrm>
      </p:grpSpPr>
      <p:sp>
        <p:nvSpPr>
          <p:cNvPr id="1909" name="Google Shape;1909;p360"/>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matchingName="1_Blank">
  <p:cSld name="1_Blank">
    <p:bg>
      <p:bgPr>
        <a:solidFill>
          <a:schemeClr val="accent1"/>
        </a:solidFill>
        <a:effectLst/>
      </p:bgPr>
    </p:bg>
    <p:spTree>
      <p:nvGrpSpPr>
        <p:cNvPr id="1" name="Shape 1910"/>
        <p:cNvGrpSpPr/>
        <p:nvPr/>
      </p:nvGrpSpPr>
      <p:grpSpPr>
        <a:xfrm>
          <a:off x="0" y="0"/>
          <a:ext cx="0" cy="0"/>
          <a:chOff x="0" y="0"/>
          <a:chExt cx="0" cy="0"/>
        </a:xfrm>
      </p:grpSpPr>
      <p:sp>
        <p:nvSpPr>
          <p:cNvPr id="1911" name="Google Shape;1911;p361"/>
          <p:cNvSpPr txBox="1"/>
          <p:nvPr/>
        </p:nvSpPr>
        <p:spPr>
          <a:xfrm>
            <a:off x="3209615" y="3554176"/>
            <a:ext cx="2716800" cy="934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Source Sans Pro"/>
                <a:ea typeface="Source Sans Pro"/>
                <a:cs typeface="Source Sans Pro"/>
                <a:sym typeface="Source Sans Pro"/>
              </a:rPr>
              <a:t>The Jed Foundation</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FFFFFF"/>
                </a:solidFill>
                <a:latin typeface="Source Sans Pro"/>
                <a:ea typeface="Source Sans Pro"/>
                <a:cs typeface="Source Sans Pro"/>
                <a:sym typeface="Source Sans Pro"/>
              </a:rPr>
              <a:t>6 East 39th Street, Ste. 1204, </a:t>
            </a:r>
            <a:br>
              <a:rPr lang="en" sz="1100" b="0" i="0" u="none" strike="noStrike" cap="none">
                <a:solidFill>
                  <a:srgbClr val="FFFFFF"/>
                </a:solidFill>
                <a:latin typeface="Source Sans Pro"/>
                <a:ea typeface="Source Sans Pro"/>
                <a:cs typeface="Source Sans Pro"/>
                <a:sym typeface="Source Sans Pro"/>
              </a:rPr>
            </a:br>
            <a:r>
              <a:rPr lang="en" sz="1100" b="0" i="0" u="none" strike="noStrike" cap="none">
                <a:solidFill>
                  <a:srgbClr val="FFFFFF"/>
                </a:solidFill>
                <a:latin typeface="Source Sans Pro"/>
                <a:ea typeface="Source Sans Pro"/>
                <a:cs typeface="Source Sans Pro"/>
                <a:sym typeface="Source Sans Pro"/>
              </a:rPr>
              <a:t>New York, NY 10016</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FFFFFF"/>
                </a:solidFill>
                <a:latin typeface="Source Sans Pro"/>
                <a:ea typeface="Source Sans Pro"/>
                <a:cs typeface="Source Sans Pro"/>
                <a:sym typeface="Source Sans Pro"/>
              </a:rPr>
              <a:t>jedfoundation.org</a:t>
            </a:r>
            <a:endParaRPr sz="1100" b="0" i="0" u="none" strike="noStrike" cap="none">
              <a:solidFill>
                <a:srgbClr val="000000"/>
              </a:solidFill>
              <a:latin typeface="Arial"/>
              <a:ea typeface="Arial"/>
              <a:cs typeface="Arial"/>
              <a:sym typeface="Arial"/>
            </a:endParaRPr>
          </a:p>
        </p:txBody>
      </p:sp>
      <p:sp>
        <p:nvSpPr>
          <p:cNvPr id="1912" name="Google Shape;1912;p361"/>
          <p:cNvSpPr txBox="1"/>
          <p:nvPr/>
        </p:nvSpPr>
        <p:spPr>
          <a:xfrm>
            <a:off x="2304436" y="1276955"/>
            <a:ext cx="4527300" cy="7620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4500"/>
              <a:buFont typeface="Arial"/>
              <a:buNone/>
            </a:pPr>
            <a:r>
              <a:rPr lang="en" sz="4500" b="1" i="0" u="none" strike="noStrike" cap="none">
                <a:solidFill>
                  <a:srgbClr val="FFFFFF"/>
                </a:solidFill>
                <a:latin typeface="Source Sans Pro"/>
                <a:ea typeface="Source Sans Pro"/>
                <a:cs typeface="Source Sans Pro"/>
                <a:sym typeface="Source Sans Pro"/>
              </a:rPr>
              <a:t>Thank you.</a:t>
            </a:r>
            <a:endParaRPr sz="1100" b="0" i="0" u="none" strike="noStrike" cap="none">
              <a:solidFill>
                <a:srgbClr val="000000"/>
              </a:solidFill>
              <a:latin typeface="Arial"/>
              <a:ea typeface="Arial"/>
              <a:cs typeface="Arial"/>
              <a:sym typeface="Arial"/>
            </a:endParaRPr>
          </a:p>
        </p:txBody>
      </p:sp>
      <p:pic>
        <p:nvPicPr>
          <p:cNvPr id="1913" name="Google Shape;1913;p361"/>
          <p:cNvPicPr preferRelativeResize="0"/>
          <p:nvPr/>
        </p:nvPicPr>
        <p:blipFill rotWithShape="1">
          <a:blip r:embed="rId2">
            <a:alphaModFix/>
          </a:blip>
          <a:srcRect/>
          <a:stretch/>
        </p:blipFill>
        <p:spPr>
          <a:xfrm>
            <a:off x="4170461" y="2362043"/>
            <a:ext cx="795130" cy="857248"/>
          </a:xfrm>
          <a:prstGeom prst="rect">
            <a:avLst/>
          </a:prstGeom>
          <a:noFill/>
          <a:ln>
            <a:noFill/>
          </a:ln>
        </p:spPr>
      </p:pic>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14"/>
        <p:cNvGrpSpPr/>
        <p:nvPr/>
      </p:nvGrpSpPr>
      <p:grpSpPr>
        <a:xfrm>
          <a:off x="0" y="0"/>
          <a:ext cx="0" cy="0"/>
          <a:chOff x="0" y="0"/>
          <a:chExt cx="0" cy="0"/>
        </a:xfrm>
      </p:grpSpPr>
      <p:sp>
        <p:nvSpPr>
          <p:cNvPr id="1915" name="Google Shape;1915;p362"/>
          <p:cNvSpPr txBox="1">
            <a:spLocks noGrp="1"/>
          </p:cNvSpPr>
          <p:nvPr>
            <p:ph type="title"/>
          </p:nvPr>
        </p:nvSpPr>
        <p:spPr>
          <a:xfrm>
            <a:off x="571500" y="274320"/>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000"/>
              <a:buFont typeface="Source Sans Pro"/>
              <a:buNone/>
              <a:defRPr sz="3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16" name="Google Shape;1916;p362"/>
          <p:cNvSpPr txBox="1">
            <a:spLocks noGrp="1"/>
          </p:cNvSpPr>
          <p:nvPr>
            <p:ph type="body" idx="1"/>
          </p:nvPr>
        </p:nvSpPr>
        <p:spPr>
          <a:xfrm>
            <a:off x="3887391" y="1371600"/>
            <a:ext cx="4685100" cy="30861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Char char="•"/>
              <a:defRPr sz="1700"/>
            </a:lvl1pPr>
            <a:lvl2pPr marL="914400" lvl="1" indent="-323850" algn="l" rtl="0">
              <a:lnSpc>
                <a:spcPct val="90000"/>
              </a:lnSpc>
              <a:spcBef>
                <a:spcPts val="400"/>
              </a:spcBef>
              <a:spcAft>
                <a:spcPts val="0"/>
              </a:spcAft>
              <a:buSzPts val="1500"/>
              <a:buChar char="–"/>
              <a:defRPr sz="1500"/>
            </a:lvl2pPr>
            <a:lvl3pPr marL="1371600" lvl="2" indent="-323850" algn="l" rtl="0">
              <a:lnSpc>
                <a:spcPct val="90000"/>
              </a:lnSpc>
              <a:spcBef>
                <a:spcPts val="400"/>
              </a:spcBef>
              <a:spcAft>
                <a:spcPts val="0"/>
              </a:spcAft>
              <a:buSzPts val="1500"/>
              <a:buChar char="•"/>
              <a:defRPr sz="15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917" name="Google Shape;1917;p362"/>
          <p:cNvSpPr txBox="1">
            <a:spLocks noGrp="1"/>
          </p:cNvSpPr>
          <p:nvPr>
            <p:ph type="body" idx="2"/>
          </p:nvPr>
        </p:nvSpPr>
        <p:spPr>
          <a:xfrm>
            <a:off x="571500" y="1371600"/>
            <a:ext cx="3086100" cy="30861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800"/>
              </a:spcBef>
              <a:spcAft>
                <a:spcPts val="0"/>
              </a:spcAft>
              <a:buSzPts val="1700"/>
              <a:buNone/>
              <a:defRPr sz="1700"/>
            </a:lvl1pPr>
            <a:lvl2pPr marL="914400" lvl="1" indent="-228600" algn="l" rtl="0">
              <a:lnSpc>
                <a:spcPct val="90000"/>
              </a:lnSpc>
              <a:spcBef>
                <a:spcPts val="400"/>
              </a:spcBef>
              <a:spcAft>
                <a:spcPts val="0"/>
              </a:spcAft>
              <a:buSzPts val="1100"/>
              <a:buNone/>
              <a:defRPr sz="1100"/>
            </a:lvl2pPr>
            <a:lvl3pPr marL="1371600" lvl="2" indent="-228600" algn="l" rtl="0">
              <a:lnSpc>
                <a:spcPct val="90000"/>
              </a:lnSpc>
              <a:spcBef>
                <a:spcPts val="400"/>
              </a:spcBef>
              <a:spcAft>
                <a:spcPts val="0"/>
              </a:spcAft>
              <a:buSzPts val="900"/>
              <a:buNone/>
              <a:defRPr sz="900"/>
            </a:lvl3pPr>
            <a:lvl4pPr marL="1828800" lvl="3" indent="-228600" algn="l" rtl="0">
              <a:lnSpc>
                <a:spcPct val="90000"/>
              </a:lnSpc>
              <a:spcBef>
                <a:spcPts val="400"/>
              </a:spcBef>
              <a:spcAft>
                <a:spcPts val="0"/>
              </a:spcAft>
              <a:buSzPts val="800"/>
              <a:buNone/>
              <a:defRPr sz="800"/>
            </a:lvl4pPr>
            <a:lvl5pPr marL="2286000" lvl="4" indent="-228600" algn="l" rtl="0">
              <a:lnSpc>
                <a:spcPct val="90000"/>
              </a:lnSpc>
              <a:spcBef>
                <a:spcPts val="400"/>
              </a:spcBef>
              <a:spcAft>
                <a:spcPts val="0"/>
              </a:spcAft>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918" name="Google Shape;1918;p362"/>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0" name="Google Shape;60;p1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1" name="Google Shape;61;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2" name="Google Shape;62;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3" name="Google Shape;63;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186"/>
        <p:cNvGrpSpPr/>
        <p:nvPr/>
      </p:nvGrpSpPr>
      <p:grpSpPr>
        <a:xfrm>
          <a:off x="0" y="0"/>
          <a:ext cx="0" cy="0"/>
          <a:chOff x="0" y="0"/>
          <a:chExt cx="0" cy="0"/>
        </a:xfrm>
      </p:grpSpPr>
      <p:pic>
        <p:nvPicPr>
          <p:cNvPr id="187" name="Google Shape;187;p4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88" name="Google Shape;188;p44"/>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9" name="Google Shape;189;p44"/>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90" name="Google Shape;190;p44"/>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19"/>
        <p:cNvGrpSpPr/>
        <p:nvPr/>
      </p:nvGrpSpPr>
      <p:grpSpPr>
        <a:xfrm>
          <a:off x="0" y="0"/>
          <a:ext cx="0" cy="0"/>
          <a:chOff x="0" y="0"/>
          <a:chExt cx="0" cy="0"/>
        </a:xfrm>
      </p:grpSpPr>
      <p:sp>
        <p:nvSpPr>
          <p:cNvPr id="1920" name="Google Shape;1920;p363"/>
          <p:cNvSpPr txBox="1">
            <a:spLocks noGrp="1"/>
          </p:cNvSpPr>
          <p:nvPr>
            <p:ph type="title"/>
          </p:nvPr>
        </p:nvSpPr>
        <p:spPr>
          <a:xfrm>
            <a:off x="571500" y="274320"/>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000"/>
              <a:buFont typeface="Source Sans Pro"/>
              <a:buNone/>
              <a:defRPr sz="3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21" name="Google Shape;1921;p363"/>
          <p:cNvSpPr>
            <a:spLocks noGrp="1"/>
          </p:cNvSpPr>
          <p:nvPr>
            <p:ph type="pic" idx="2"/>
          </p:nvPr>
        </p:nvSpPr>
        <p:spPr>
          <a:xfrm>
            <a:off x="3887391" y="1371600"/>
            <a:ext cx="4685100" cy="30861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accent1"/>
              </a:buClr>
              <a:buSzPts val="2400"/>
              <a:buFont typeface="Arial"/>
              <a:buNone/>
              <a:defRPr sz="2400" b="0" i="0" u="none" strike="noStrike" cap="none">
                <a:solidFill>
                  <a:schemeClr val="dk2"/>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accent1"/>
              </a:buClr>
              <a:buSzPts val="2100"/>
              <a:buFont typeface="Helvetica Neue"/>
              <a:buNone/>
              <a:defRPr sz="2100" b="0" i="0" u="none" strike="noStrike" cap="none">
                <a:solidFill>
                  <a:schemeClr val="dk2"/>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2"/>
              </a:buClr>
              <a:buSzPts val="1500"/>
              <a:buFont typeface="Helvetica Neue"/>
              <a:buNone/>
              <a:defRPr sz="1500" b="0" i="0" u="none" strike="noStrike" cap="none">
                <a:solidFill>
                  <a:schemeClr val="dk2"/>
                </a:solidFill>
                <a:latin typeface="Source Sans Pro"/>
                <a:ea typeface="Source Sans Pro"/>
                <a:cs typeface="Source Sans Pro"/>
                <a:sym typeface="Source Sans Pro"/>
              </a:defRPr>
            </a:lvl4pPr>
            <a:lvl5pPr marR="0" lvl="4" algn="l" rtl="0">
              <a:lnSpc>
                <a:spcPct val="90000"/>
              </a:lnSpc>
              <a:spcBef>
                <a:spcPts val="400"/>
              </a:spcBef>
              <a:spcAft>
                <a:spcPts val="0"/>
              </a:spcAft>
              <a:buClr>
                <a:srgbClr val="B1B1B4"/>
              </a:buClr>
              <a:buSzPts val="1500"/>
              <a:buFont typeface="Arial"/>
              <a:buNone/>
              <a:defRPr sz="1500" b="0" i="0" u="none" strike="noStrike" cap="none">
                <a:solidFill>
                  <a:schemeClr val="dk2"/>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922" name="Google Shape;1922;p363"/>
          <p:cNvSpPr txBox="1">
            <a:spLocks noGrp="1"/>
          </p:cNvSpPr>
          <p:nvPr>
            <p:ph type="body" idx="1"/>
          </p:nvPr>
        </p:nvSpPr>
        <p:spPr>
          <a:xfrm>
            <a:off x="571500" y="1371600"/>
            <a:ext cx="3086100" cy="30861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800"/>
              </a:spcBef>
              <a:spcAft>
                <a:spcPts val="0"/>
              </a:spcAft>
              <a:buSzPts val="1700"/>
              <a:buNone/>
              <a:defRPr sz="1700"/>
            </a:lvl1pPr>
            <a:lvl2pPr marL="914400" lvl="1" indent="-228600" algn="l" rtl="0">
              <a:lnSpc>
                <a:spcPct val="90000"/>
              </a:lnSpc>
              <a:spcBef>
                <a:spcPts val="400"/>
              </a:spcBef>
              <a:spcAft>
                <a:spcPts val="0"/>
              </a:spcAft>
              <a:buSzPts val="1100"/>
              <a:buNone/>
              <a:defRPr sz="1100"/>
            </a:lvl2pPr>
            <a:lvl3pPr marL="1371600" lvl="2" indent="-228600" algn="l" rtl="0">
              <a:lnSpc>
                <a:spcPct val="90000"/>
              </a:lnSpc>
              <a:spcBef>
                <a:spcPts val="400"/>
              </a:spcBef>
              <a:spcAft>
                <a:spcPts val="0"/>
              </a:spcAft>
              <a:buSzPts val="900"/>
              <a:buNone/>
              <a:defRPr sz="900"/>
            </a:lvl3pPr>
            <a:lvl4pPr marL="1828800" lvl="3" indent="-228600" algn="l" rtl="0">
              <a:lnSpc>
                <a:spcPct val="90000"/>
              </a:lnSpc>
              <a:spcBef>
                <a:spcPts val="400"/>
              </a:spcBef>
              <a:spcAft>
                <a:spcPts val="0"/>
              </a:spcAft>
              <a:buSzPts val="800"/>
              <a:buNone/>
              <a:defRPr sz="800"/>
            </a:lvl4pPr>
            <a:lvl5pPr marL="2286000" lvl="4" indent="-228600" algn="l" rtl="0">
              <a:lnSpc>
                <a:spcPct val="90000"/>
              </a:lnSpc>
              <a:spcBef>
                <a:spcPts val="400"/>
              </a:spcBef>
              <a:spcAft>
                <a:spcPts val="0"/>
              </a:spcAft>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923" name="Google Shape;1923;p363"/>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Left Content Blank">
  <p:cSld name="Left Content Blank">
    <p:spTree>
      <p:nvGrpSpPr>
        <p:cNvPr id="1" name="Shape 1924"/>
        <p:cNvGrpSpPr/>
        <p:nvPr/>
      </p:nvGrpSpPr>
      <p:grpSpPr>
        <a:xfrm>
          <a:off x="0" y="0"/>
          <a:ext cx="0" cy="0"/>
          <a:chOff x="0" y="0"/>
          <a:chExt cx="0" cy="0"/>
        </a:xfrm>
      </p:grpSpPr>
      <p:sp>
        <p:nvSpPr>
          <p:cNvPr id="1925" name="Google Shape;1925;p364"/>
          <p:cNvSpPr>
            <a:spLocks noGrp="1"/>
          </p:cNvSpPr>
          <p:nvPr>
            <p:ph type="pic" idx="2"/>
          </p:nvPr>
        </p:nvSpPr>
        <p:spPr>
          <a:xfrm>
            <a:off x="4572000" y="0"/>
            <a:ext cx="4572000" cy="51435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accent1"/>
              </a:buClr>
              <a:buSzPts val="1700"/>
              <a:buFont typeface="Arial"/>
              <a:buChar char="•"/>
              <a:defRPr sz="1700" b="0" i="0" u="none" strike="noStrike" cap="none">
                <a:solidFill>
                  <a:schemeClr val="dk2"/>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accent1"/>
              </a:buClr>
              <a:buSzPts val="1500"/>
              <a:buFont typeface="Helvetica Neue"/>
              <a:buChar char="–"/>
              <a:defRPr sz="1500" b="0" i="0" u="none" strike="noStrike" cap="none">
                <a:solidFill>
                  <a:schemeClr val="dk2"/>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2"/>
              </a:buClr>
              <a:buSzPts val="1500"/>
              <a:buFont typeface="Arial"/>
              <a:buChar char="•"/>
              <a:defRPr sz="1500" b="0" i="0" u="none" strike="noStrike" cap="none">
                <a:solidFill>
                  <a:schemeClr val="dk2"/>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2"/>
              </a:buClr>
              <a:buSzPts val="1500"/>
              <a:buFont typeface="Helvetica Neue"/>
              <a:buChar char="–"/>
              <a:defRPr sz="1500" b="0" i="0" u="none" strike="noStrike" cap="none">
                <a:solidFill>
                  <a:schemeClr val="dk2"/>
                </a:solidFill>
                <a:latin typeface="Source Sans Pro"/>
                <a:ea typeface="Source Sans Pro"/>
                <a:cs typeface="Source Sans Pro"/>
                <a:sym typeface="Source Sans Pro"/>
              </a:defRPr>
            </a:lvl4pPr>
            <a:lvl5pPr marR="0" lvl="4" algn="l" rtl="0">
              <a:lnSpc>
                <a:spcPct val="90000"/>
              </a:lnSpc>
              <a:spcBef>
                <a:spcPts val="400"/>
              </a:spcBef>
              <a:spcAft>
                <a:spcPts val="0"/>
              </a:spcAft>
              <a:buClr>
                <a:srgbClr val="B1B1B4"/>
              </a:buClr>
              <a:buSzPts val="1500"/>
              <a:buFont typeface="Arial"/>
              <a:buChar char="•"/>
              <a:defRPr sz="1500" b="0" i="0" u="none" strike="noStrike" cap="none">
                <a:solidFill>
                  <a:schemeClr val="dk2"/>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26" name="Google Shape;1926;p364"/>
          <p:cNvSpPr txBox="1">
            <a:spLocks noGrp="1"/>
          </p:cNvSpPr>
          <p:nvPr>
            <p:ph type="title"/>
          </p:nvPr>
        </p:nvSpPr>
        <p:spPr>
          <a:xfrm>
            <a:off x="457200" y="557213"/>
            <a:ext cx="3757800" cy="634500"/>
          </a:xfrm>
          <a:prstGeom prst="rect">
            <a:avLst/>
          </a:prstGeom>
          <a:noFill/>
          <a:ln>
            <a:noFill/>
          </a:ln>
        </p:spPr>
        <p:txBody>
          <a:bodyPr spcFirstLastPara="1" wrap="square" lIns="68575" tIns="34275" rIns="68575" bIns="34275" anchor="t" anchorCtr="0">
            <a:noAutofit/>
          </a:bodyPr>
          <a:lstStyle>
            <a:lvl1pPr lvl="0" algn="l" rtl="0">
              <a:lnSpc>
                <a:spcPct val="80000"/>
              </a:lnSpc>
              <a:spcBef>
                <a:spcPts val="0"/>
              </a:spcBef>
              <a:spcAft>
                <a:spcPts val="0"/>
              </a:spcAft>
              <a:buClr>
                <a:schemeClr val="dk2"/>
              </a:buClr>
              <a:buSzPts val="3000"/>
              <a:buFont typeface="Source Sans Pro"/>
              <a:buNone/>
              <a:defRPr sz="30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27" name="Google Shape;1927;p364"/>
          <p:cNvSpPr txBox="1">
            <a:spLocks noGrp="1"/>
          </p:cNvSpPr>
          <p:nvPr>
            <p:ph type="body" idx="1"/>
          </p:nvPr>
        </p:nvSpPr>
        <p:spPr>
          <a:xfrm>
            <a:off x="457200" y="1457325"/>
            <a:ext cx="3757800" cy="3137400"/>
          </a:xfrm>
          <a:prstGeom prst="rect">
            <a:avLst/>
          </a:prstGeom>
          <a:noFill/>
          <a:ln>
            <a:noFill/>
          </a:ln>
        </p:spPr>
        <p:txBody>
          <a:bodyPr spcFirstLastPara="1" wrap="square" lIns="68575" tIns="34275" rIns="68575" bIns="34275" anchor="t" anchorCtr="0">
            <a:noAutofit/>
          </a:bodyPr>
          <a:lstStyle>
            <a:lvl1pPr marL="457200" lvl="0" indent="-361950" algn="l" rtl="0">
              <a:lnSpc>
                <a:spcPct val="90000"/>
              </a:lnSpc>
              <a:spcBef>
                <a:spcPts val="800"/>
              </a:spcBef>
              <a:spcAft>
                <a:spcPts val="0"/>
              </a:spcAft>
              <a:buClr>
                <a:schemeClr val="dk2"/>
              </a:buClr>
              <a:buSzPts val="2100"/>
              <a:buChar char="•"/>
              <a:defRPr sz="2100">
                <a:solidFill>
                  <a:srgbClr val="595959"/>
                </a:solidFill>
              </a:defRPr>
            </a:lvl1pPr>
            <a:lvl2pPr marL="914400" lvl="1" indent="-342900" algn="l" rtl="0">
              <a:lnSpc>
                <a:spcPct val="90000"/>
              </a:lnSpc>
              <a:spcBef>
                <a:spcPts val="400"/>
              </a:spcBef>
              <a:spcAft>
                <a:spcPts val="0"/>
              </a:spcAft>
              <a:buClr>
                <a:schemeClr val="dk2"/>
              </a:buClr>
              <a:buSzPts val="1800"/>
              <a:buChar char="–"/>
              <a:defRPr sz="1800">
                <a:solidFill>
                  <a:srgbClr val="595959"/>
                </a:solidFill>
              </a:defRPr>
            </a:lvl2pPr>
            <a:lvl3pPr marL="1371600" lvl="2" indent="-323850" algn="l" rtl="0">
              <a:lnSpc>
                <a:spcPct val="90000"/>
              </a:lnSpc>
              <a:spcBef>
                <a:spcPts val="400"/>
              </a:spcBef>
              <a:spcAft>
                <a:spcPts val="0"/>
              </a:spcAft>
              <a:buClr>
                <a:schemeClr val="dk2"/>
              </a:buClr>
              <a:buSzPts val="1500"/>
              <a:buChar char="•"/>
              <a:defRPr sz="1500">
                <a:solidFill>
                  <a:srgbClr val="595959"/>
                </a:solidFill>
              </a:defRPr>
            </a:lvl3pPr>
            <a:lvl4pPr marL="1828800" lvl="3" indent="-317500" algn="l" rtl="0">
              <a:lnSpc>
                <a:spcPct val="90000"/>
              </a:lnSpc>
              <a:spcBef>
                <a:spcPts val="400"/>
              </a:spcBef>
              <a:spcAft>
                <a:spcPts val="0"/>
              </a:spcAft>
              <a:buClr>
                <a:schemeClr val="dk2"/>
              </a:buClr>
              <a:buSzPts val="1400"/>
              <a:buChar char="–"/>
              <a:defRPr sz="1400">
                <a:solidFill>
                  <a:srgbClr val="595959"/>
                </a:solidFill>
              </a:defRPr>
            </a:lvl4pPr>
            <a:lvl5pPr marL="2286000" lvl="4" indent="-317500" algn="l" rtl="0">
              <a:lnSpc>
                <a:spcPct val="90000"/>
              </a:lnSpc>
              <a:spcBef>
                <a:spcPts val="400"/>
              </a:spcBef>
              <a:spcAft>
                <a:spcPts val="0"/>
              </a:spcAft>
              <a:buClr>
                <a:schemeClr val="dk2"/>
              </a:buClr>
              <a:buSzPts val="1400"/>
              <a:buChar char="•"/>
              <a:defRPr sz="1400">
                <a:solidFill>
                  <a:srgbClr val="595959"/>
                </a:solidFill>
              </a:defRPr>
            </a:lvl5pPr>
            <a:lvl6pPr marL="2743200" lvl="5" indent="-317500" algn="l" rtl="0">
              <a:lnSpc>
                <a:spcPct val="90000"/>
              </a:lnSpc>
              <a:spcBef>
                <a:spcPts val="400"/>
              </a:spcBef>
              <a:spcAft>
                <a:spcPts val="0"/>
              </a:spcAft>
              <a:buClr>
                <a:schemeClr val="dk1"/>
              </a:buClr>
              <a:buSzPts val="1400"/>
              <a:buChar char="•"/>
              <a:defRPr sz="1400"/>
            </a:lvl6pPr>
            <a:lvl7pPr marL="3200400" lvl="6" indent="-317500" algn="l" rtl="0">
              <a:lnSpc>
                <a:spcPct val="90000"/>
              </a:lnSpc>
              <a:spcBef>
                <a:spcPts val="400"/>
              </a:spcBef>
              <a:spcAft>
                <a:spcPts val="0"/>
              </a:spcAft>
              <a:buClr>
                <a:schemeClr val="dk1"/>
              </a:buClr>
              <a:buSzPts val="1400"/>
              <a:buChar char="•"/>
              <a:defRPr sz="1400"/>
            </a:lvl7pPr>
            <a:lvl8pPr marL="3657600" lvl="7" indent="-317500" algn="l" rtl="0">
              <a:lnSpc>
                <a:spcPct val="90000"/>
              </a:lnSpc>
              <a:spcBef>
                <a:spcPts val="400"/>
              </a:spcBef>
              <a:spcAft>
                <a:spcPts val="0"/>
              </a:spcAft>
              <a:buClr>
                <a:schemeClr val="dk1"/>
              </a:buClr>
              <a:buSzPts val="1400"/>
              <a:buChar char="•"/>
              <a:defRPr sz="1400"/>
            </a:lvl8pPr>
            <a:lvl9pPr marL="4114800" lvl="8" indent="-317500" algn="l" rtl="0">
              <a:lnSpc>
                <a:spcPct val="90000"/>
              </a:lnSpc>
              <a:spcBef>
                <a:spcPts val="400"/>
              </a:spcBef>
              <a:spcAft>
                <a:spcPts val="0"/>
              </a:spcAft>
              <a:buClr>
                <a:schemeClr val="dk1"/>
              </a:buClr>
              <a:buSzPts val="1400"/>
              <a:buChar char="•"/>
              <a:defRPr sz="1400"/>
            </a:lvl9pPr>
          </a:lstStyle>
          <a:p>
            <a:endParaRPr/>
          </a:p>
        </p:txBody>
      </p:sp>
      <p:sp>
        <p:nvSpPr>
          <p:cNvPr id="1928" name="Google Shape;1928;p364"/>
          <p:cNvSpPr txBox="1">
            <a:spLocks noGrp="1"/>
          </p:cNvSpPr>
          <p:nvPr>
            <p:ph type="sldNum" idx="12"/>
          </p:nvPr>
        </p:nvSpPr>
        <p:spPr>
          <a:xfrm>
            <a:off x="6767513" y="4767268"/>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cxnSp>
        <p:nvCxnSpPr>
          <p:cNvPr id="1929" name="Google Shape;1929;p364"/>
          <p:cNvCxnSpPr/>
          <p:nvPr/>
        </p:nvCxnSpPr>
        <p:spPr>
          <a:xfrm>
            <a:off x="200025" y="4637489"/>
            <a:ext cx="4157700" cy="0"/>
          </a:xfrm>
          <a:prstGeom prst="straightConnector1">
            <a:avLst/>
          </a:prstGeom>
          <a:noFill/>
          <a:ln w="12700" cap="flat" cmpd="sng">
            <a:solidFill>
              <a:schemeClr val="dk2"/>
            </a:solidFill>
            <a:prstDash val="solid"/>
            <a:miter lim="800000"/>
            <a:headEnd type="none" w="sm" len="sm"/>
            <a:tailEnd type="none" w="sm" len="sm"/>
          </a:ln>
        </p:spPr>
      </p:cxnSp>
      <p:pic>
        <p:nvPicPr>
          <p:cNvPr id="1930" name="Google Shape;1930;p364"/>
          <p:cNvPicPr preferRelativeResize="0"/>
          <p:nvPr/>
        </p:nvPicPr>
        <p:blipFill rotWithShape="1">
          <a:blip r:embed="rId2">
            <a:alphaModFix/>
          </a:blip>
          <a:srcRect/>
          <a:stretch/>
        </p:blipFill>
        <p:spPr>
          <a:xfrm>
            <a:off x="341213" y="4786153"/>
            <a:ext cx="392148" cy="179868"/>
          </a:xfrm>
          <a:prstGeom prst="rect">
            <a:avLst/>
          </a:prstGeom>
          <a:noFill/>
          <a:ln>
            <a:noFill/>
          </a:ln>
        </p:spPr>
      </p:pic>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37"/>
        <p:cNvGrpSpPr/>
        <p:nvPr/>
      </p:nvGrpSpPr>
      <p:grpSpPr>
        <a:xfrm>
          <a:off x="0" y="0"/>
          <a:ext cx="0" cy="0"/>
          <a:chOff x="0" y="0"/>
          <a:chExt cx="0" cy="0"/>
        </a:xfrm>
      </p:grpSpPr>
      <p:sp>
        <p:nvSpPr>
          <p:cNvPr id="1938" name="Google Shape;1938;p366"/>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39" name="Google Shape;1939;p366"/>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Char char="•"/>
              <a:defRPr sz="1700"/>
            </a:lvl1pPr>
            <a:lvl2pPr marL="914400" lvl="1" indent="-323850" algn="l" rtl="0">
              <a:lnSpc>
                <a:spcPct val="90000"/>
              </a:lnSpc>
              <a:spcBef>
                <a:spcPts val="400"/>
              </a:spcBef>
              <a:spcAft>
                <a:spcPts val="0"/>
              </a:spcAft>
              <a:buSzPts val="1500"/>
              <a:buChar char="–"/>
              <a:defRPr sz="1500"/>
            </a:lvl2pPr>
            <a:lvl3pPr marL="1371600" lvl="2" indent="-323850" algn="l" rtl="0">
              <a:lnSpc>
                <a:spcPct val="90000"/>
              </a:lnSpc>
              <a:spcBef>
                <a:spcPts val="400"/>
              </a:spcBef>
              <a:spcAft>
                <a:spcPts val="0"/>
              </a:spcAft>
              <a:buSzPts val="1500"/>
              <a:buChar char="•"/>
              <a:defRPr sz="15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1940" name="Google Shape;1940;p366"/>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matchingName="1_Title Slide with brackets colour">
  <p:cSld name="1_Title Slide with brackets colour">
    <p:bg>
      <p:bgPr>
        <a:solidFill>
          <a:schemeClr val="dk2"/>
        </a:solidFill>
        <a:effectLst/>
      </p:bgPr>
    </p:bg>
    <p:spTree>
      <p:nvGrpSpPr>
        <p:cNvPr id="1" name="Shape 1941"/>
        <p:cNvGrpSpPr/>
        <p:nvPr/>
      </p:nvGrpSpPr>
      <p:grpSpPr>
        <a:xfrm>
          <a:off x="0" y="0"/>
          <a:ext cx="0" cy="0"/>
          <a:chOff x="0" y="0"/>
          <a:chExt cx="0" cy="0"/>
        </a:xfrm>
      </p:grpSpPr>
      <p:sp>
        <p:nvSpPr>
          <p:cNvPr id="1942" name="Google Shape;1942;p367"/>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r" rtl="0">
              <a:lnSpc>
                <a:spcPct val="90000"/>
              </a:lnSpc>
              <a:spcBef>
                <a:spcPts val="800"/>
              </a:spcBef>
              <a:spcAft>
                <a:spcPts val="0"/>
              </a:spcAft>
              <a:buClr>
                <a:schemeClr val="accent1"/>
              </a:buClr>
              <a:buSzPts val="1700"/>
              <a:buFont typeface="Arial"/>
              <a:buChar char="•"/>
              <a:defRPr sz="1700" b="0" i="0" u="none" strike="noStrike" cap="none">
                <a:solidFill>
                  <a:schemeClr val="lt2"/>
                </a:solidFill>
                <a:latin typeface="Century Gothic"/>
                <a:ea typeface="Century Gothic"/>
                <a:cs typeface="Century Gothic"/>
                <a:sym typeface="Century Gothic"/>
              </a:defRPr>
            </a:lvl1pPr>
            <a:lvl2pPr marR="0" lvl="1" algn="l" rtl="0">
              <a:lnSpc>
                <a:spcPct val="90000"/>
              </a:lnSpc>
              <a:spcBef>
                <a:spcPts val="400"/>
              </a:spcBef>
              <a:spcAft>
                <a:spcPts val="0"/>
              </a:spcAft>
              <a:buClr>
                <a:schemeClr val="accent1"/>
              </a:buClr>
              <a:buSzPts val="1500"/>
              <a:buFont typeface="Helvetica Neue"/>
              <a:buChar char="–"/>
              <a:defRPr sz="1500" b="0" i="0" u="none" strike="noStrike" cap="none">
                <a:solidFill>
                  <a:schemeClr val="lt2"/>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lt2"/>
              </a:buClr>
              <a:buSzPts val="1500"/>
              <a:buFont typeface="Arial"/>
              <a:buChar char="•"/>
              <a:defRPr sz="1500" b="0" i="0" u="none" strike="noStrike" cap="none">
                <a:solidFill>
                  <a:schemeClr val="lt2"/>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lt2"/>
              </a:buClr>
              <a:buSzPts val="1500"/>
              <a:buFont typeface="Helvetica Neue"/>
              <a:buChar char="–"/>
              <a:defRPr sz="1500" b="0" i="0" u="none" strike="noStrike" cap="none">
                <a:solidFill>
                  <a:schemeClr val="lt2"/>
                </a:solidFill>
                <a:latin typeface="Source Sans Pro"/>
                <a:ea typeface="Source Sans Pro"/>
                <a:cs typeface="Source Sans Pro"/>
                <a:sym typeface="Source Sans Pro"/>
              </a:defRPr>
            </a:lvl4pPr>
            <a:lvl5pPr marR="0" lvl="4" algn="l" rtl="0">
              <a:lnSpc>
                <a:spcPct val="90000"/>
              </a:lnSpc>
              <a:spcBef>
                <a:spcPts val="400"/>
              </a:spcBef>
              <a:spcAft>
                <a:spcPts val="0"/>
              </a:spcAft>
              <a:buClr>
                <a:srgbClr val="FF87A2"/>
              </a:buClr>
              <a:buSzPts val="1500"/>
              <a:buFont typeface="Arial"/>
              <a:buChar char="•"/>
              <a:defRPr sz="1500" b="0" i="0" u="none" strike="noStrike" cap="none">
                <a:solidFill>
                  <a:schemeClr val="lt2"/>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R="0" lvl="6"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R="0" lvl="7"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R="0" lvl="8"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1943" name="Google Shape;1943;p367"/>
          <p:cNvSpPr txBox="1">
            <a:spLocks noGrp="1"/>
          </p:cNvSpPr>
          <p:nvPr>
            <p:ph type="ctrTitle"/>
          </p:nvPr>
        </p:nvSpPr>
        <p:spPr>
          <a:xfrm>
            <a:off x="1142999" y="2156066"/>
            <a:ext cx="7488600" cy="10290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4800"/>
              <a:buFont typeface="Century Gothic"/>
              <a:buNone/>
              <a:defRPr sz="4800" b="0">
                <a:solidFill>
                  <a:schemeClr val="lt1"/>
                </a:solidFill>
                <a:latin typeface="Century Gothic"/>
                <a:ea typeface="Century Gothic"/>
                <a:cs typeface="Century Gothic"/>
                <a:sym typeface="Century Gothic"/>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44" name="Google Shape;1944;p367"/>
          <p:cNvSpPr txBox="1">
            <a:spLocks noGrp="1"/>
          </p:cNvSpPr>
          <p:nvPr>
            <p:ph type="subTitle" idx="1"/>
          </p:nvPr>
        </p:nvSpPr>
        <p:spPr>
          <a:xfrm>
            <a:off x="1107719" y="3237305"/>
            <a:ext cx="7488600" cy="447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800"/>
              </a:spcBef>
              <a:spcAft>
                <a:spcPts val="0"/>
              </a:spcAft>
              <a:buSzPts val="1600"/>
              <a:buNone/>
              <a:defRPr sz="1600" b="0" cap="none">
                <a:solidFill>
                  <a:schemeClr val="lt1"/>
                </a:solidFill>
                <a:latin typeface="Century Gothic"/>
                <a:ea typeface="Century Gothic"/>
                <a:cs typeface="Century Gothic"/>
                <a:sym typeface="Century Gothic"/>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lt1"/>
              </a:buClr>
              <a:buSzPts val="1200"/>
              <a:buNone/>
              <a:defRPr sz="1200"/>
            </a:lvl6pPr>
            <a:lvl7pPr lvl="6" algn="ctr" rtl="0">
              <a:lnSpc>
                <a:spcPct val="90000"/>
              </a:lnSpc>
              <a:spcBef>
                <a:spcPts val="400"/>
              </a:spcBef>
              <a:spcAft>
                <a:spcPts val="0"/>
              </a:spcAft>
              <a:buClr>
                <a:schemeClr val="lt1"/>
              </a:buClr>
              <a:buSzPts val="1200"/>
              <a:buNone/>
              <a:defRPr sz="1200"/>
            </a:lvl7pPr>
            <a:lvl8pPr lvl="7" algn="ctr" rtl="0">
              <a:lnSpc>
                <a:spcPct val="90000"/>
              </a:lnSpc>
              <a:spcBef>
                <a:spcPts val="400"/>
              </a:spcBef>
              <a:spcAft>
                <a:spcPts val="0"/>
              </a:spcAft>
              <a:buClr>
                <a:schemeClr val="lt1"/>
              </a:buClr>
              <a:buSzPts val="1200"/>
              <a:buNone/>
              <a:defRPr sz="1200"/>
            </a:lvl8pPr>
            <a:lvl9pPr lvl="8" algn="ctr" rtl="0">
              <a:lnSpc>
                <a:spcPct val="90000"/>
              </a:lnSpc>
              <a:spcBef>
                <a:spcPts val="400"/>
              </a:spcBef>
              <a:spcAft>
                <a:spcPts val="0"/>
              </a:spcAft>
              <a:buClr>
                <a:schemeClr val="lt1"/>
              </a:buClr>
              <a:buSzPts val="1200"/>
              <a:buNone/>
              <a:defRPr sz="12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191"/>
        <p:cNvGrpSpPr/>
        <p:nvPr/>
      </p:nvGrpSpPr>
      <p:grpSpPr>
        <a:xfrm>
          <a:off x="0" y="0"/>
          <a:ext cx="0" cy="0"/>
          <a:chOff x="0" y="0"/>
          <a:chExt cx="0" cy="0"/>
        </a:xfrm>
      </p:grpSpPr>
      <p:pic>
        <p:nvPicPr>
          <p:cNvPr id="192" name="Google Shape;192;p4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3" name="Google Shape;193;p45"/>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4" name="Google Shape;194;p45"/>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95" name="Google Shape;195;p45"/>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196"/>
        <p:cNvGrpSpPr/>
        <p:nvPr/>
      </p:nvGrpSpPr>
      <p:grpSpPr>
        <a:xfrm>
          <a:off x="0" y="0"/>
          <a:ext cx="0" cy="0"/>
          <a:chOff x="0" y="0"/>
          <a:chExt cx="0" cy="0"/>
        </a:xfrm>
      </p:grpSpPr>
      <p:pic>
        <p:nvPicPr>
          <p:cNvPr id="197" name="Google Shape;197;p4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8" name="Google Shape;198;p46"/>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9" name="Google Shape;199;p46"/>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200" name="Google Shape;200;p46"/>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201"/>
        <p:cNvGrpSpPr/>
        <p:nvPr/>
      </p:nvGrpSpPr>
      <p:grpSpPr>
        <a:xfrm>
          <a:off x="0" y="0"/>
          <a:ext cx="0" cy="0"/>
          <a:chOff x="0" y="0"/>
          <a:chExt cx="0" cy="0"/>
        </a:xfrm>
      </p:grpSpPr>
      <p:pic>
        <p:nvPicPr>
          <p:cNvPr id="202" name="Google Shape;202;p4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03" name="Google Shape;203;p47"/>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4" name="Google Shape;204;p47"/>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205" name="Google Shape;205;p47"/>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206"/>
        <p:cNvGrpSpPr/>
        <p:nvPr/>
      </p:nvGrpSpPr>
      <p:grpSpPr>
        <a:xfrm>
          <a:off x="0" y="0"/>
          <a:ext cx="0" cy="0"/>
          <a:chOff x="0" y="0"/>
          <a:chExt cx="0" cy="0"/>
        </a:xfrm>
      </p:grpSpPr>
      <p:pic>
        <p:nvPicPr>
          <p:cNvPr id="207" name="Google Shape;207;p4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08" name="Google Shape;208;p48"/>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9" name="Google Shape;209;p48"/>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210" name="Google Shape;210;p48"/>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9_Section Header">
  <p:cSld name="9_Section Header">
    <p:spTree>
      <p:nvGrpSpPr>
        <p:cNvPr id="1" name="Shape 211"/>
        <p:cNvGrpSpPr/>
        <p:nvPr/>
      </p:nvGrpSpPr>
      <p:grpSpPr>
        <a:xfrm>
          <a:off x="0" y="0"/>
          <a:ext cx="0" cy="0"/>
          <a:chOff x="0" y="0"/>
          <a:chExt cx="0" cy="0"/>
        </a:xfrm>
      </p:grpSpPr>
      <p:pic>
        <p:nvPicPr>
          <p:cNvPr id="212" name="Google Shape;212;p4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3" name="Google Shape;213;p49"/>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4" name="Google Shape;214;p49"/>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215" name="Google Shape;215;p49"/>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216"/>
        <p:cNvGrpSpPr/>
        <p:nvPr/>
      </p:nvGrpSpPr>
      <p:grpSpPr>
        <a:xfrm>
          <a:off x="0" y="0"/>
          <a:ext cx="0" cy="0"/>
          <a:chOff x="0" y="0"/>
          <a:chExt cx="0" cy="0"/>
        </a:xfrm>
      </p:grpSpPr>
      <p:pic>
        <p:nvPicPr>
          <p:cNvPr id="217" name="Google Shape;217;p5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8" name="Google Shape;218;p50"/>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9" name="Google Shape;219;p50"/>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220" name="Google Shape;220;p50"/>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6_Section Header">
  <p:cSld name="16_Section Header">
    <p:spTree>
      <p:nvGrpSpPr>
        <p:cNvPr id="1" name="Shape 221"/>
        <p:cNvGrpSpPr/>
        <p:nvPr/>
      </p:nvGrpSpPr>
      <p:grpSpPr>
        <a:xfrm>
          <a:off x="0" y="0"/>
          <a:ext cx="0" cy="0"/>
          <a:chOff x="0" y="0"/>
          <a:chExt cx="0" cy="0"/>
        </a:xfrm>
      </p:grpSpPr>
      <p:pic>
        <p:nvPicPr>
          <p:cNvPr id="222" name="Google Shape;222;p51"/>
          <p:cNvPicPr preferRelativeResize="0"/>
          <p:nvPr/>
        </p:nvPicPr>
        <p:blipFill rotWithShape="1">
          <a:blip r:embed="rId2">
            <a:alphaModFix/>
          </a:blip>
          <a:srcRect/>
          <a:stretch/>
        </p:blipFill>
        <p:spPr>
          <a:xfrm>
            <a:off x="813859" y="0"/>
            <a:ext cx="3430978" cy="4451053"/>
          </a:xfrm>
          <a:prstGeom prst="rect">
            <a:avLst/>
          </a:prstGeom>
          <a:noFill/>
          <a:ln>
            <a:noFill/>
          </a:ln>
        </p:spPr>
      </p:pic>
      <p:pic>
        <p:nvPicPr>
          <p:cNvPr id="223" name="Google Shape;223;p51"/>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24" name="Google Shape;224;p51"/>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5" name="Google Shape;225;p51"/>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226" name="Google Shape;226;p51"/>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7_Section Header">
  <p:cSld name="17_Section Header">
    <p:spTree>
      <p:nvGrpSpPr>
        <p:cNvPr id="1" name="Shape 227"/>
        <p:cNvGrpSpPr/>
        <p:nvPr/>
      </p:nvGrpSpPr>
      <p:grpSpPr>
        <a:xfrm>
          <a:off x="0" y="0"/>
          <a:ext cx="0" cy="0"/>
          <a:chOff x="0" y="0"/>
          <a:chExt cx="0" cy="0"/>
        </a:xfrm>
      </p:grpSpPr>
      <p:pic>
        <p:nvPicPr>
          <p:cNvPr id="228" name="Google Shape;228;p52"/>
          <p:cNvPicPr preferRelativeResize="0"/>
          <p:nvPr/>
        </p:nvPicPr>
        <p:blipFill rotWithShape="1">
          <a:blip r:embed="rId2">
            <a:alphaModFix/>
          </a:blip>
          <a:srcRect/>
          <a:stretch/>
        </p:blipFill>
        <p:spPr>
          <a:xfrm>
            <a:off x="813859" y="0"/>
            <a:ext cx="3430978" cy="4451053"/>
          </a:xfrm>
          <a:prstGeom prst="rect">
            <a:avLst/>
          </a:prstGeom>
          <a:noFill/>
          <a:ln>
            <a:noFill/>
          </a:ln>
        </p:spPr>
      </p:pic>
      <p:pic>
        <p:nvPicPr>
          <p:cNvPr id="229" name="Google Shape;229;p52"/>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30" name="Google Shape;230;p52"/>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1" name="Google Shape;231;p52"/>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232" name="Google Shape;232;p52"/>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8_Section Header">
  <p:cSld name="18_Section Header">
    <p:spTree>
      <p:nvGrpSpPr>
        <p:cNvPr id="1" name="Shape 233"/>
        <p:cNvGrpSpPr/>
        <p:nvPr/>
      </p:nvGrpSpPr>
      <p:grpSpPr>
        <a:xfrm>
          <a:off x="0" y="0"/>
          <a:ext cx="0" cy="0"/>
          <a:chOff x="0" y="0"/>
          <a:chExt cx="0" cy="0"/>
        </a:xfrm>
      </p:grpSpPr>
      <p:pic>
        <p:nvPicPr>
          <p:cNvPr id="234" name="Google Shape;234;p53"/>
          <p:cNvPicPr preferRelativeResize="0"/>
          <p:nvPr/>
        </p:nvPicPr>
        <p:blipFill rotWithShape="1">
          <a:blip r:embed="rId2">
            <a:alphaModFix/>
          </a:blip>
          <a:srcRect/>
          <a:stretch/>
        </p:blipFill>
        <p:spPr>
          <a:xfrm>
            <a:off x="813859" y="0"/>
            <a:ext cx="3430978" cy="4451053"/>
          </a:xfrm>
          <a:prstGeom prst="rect">
            <a:avLst/>
          </a:prstGeom>
          <a:noFill/>
          <a:ln>
            <a:noFill/>
          </a:ln>
        </p:spPr>
      </p:pic>
      <p:pic>
        <p:nvPicPr>
          <p:cNvPr id="235" name="Google Shape;235;p53"/>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36" name="Google Shape;236;p53"/>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7" name="Google Shape;237;p53"/>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238" name="Google Shape;238;p53"/>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6" name="Google Shape;66;p17"/>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67" name="Google Shape;67;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8" name="Google Shape;68;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9" name="Google Shape;69;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9_Section Header">
  <p:cSld name="19_Section Header">
    <p:spTree>
      <p:nvGrpSpPr>
        <p:cNvPr id="1" name="Shape 239"/>
        <p:cNvGrpSpPr/>
        <p:nvPr/>
      </p:nvGrpSpPr>
      <p:grpSpPr>
        <a:xfrm>
          <a:off x="0" y="0"/>
          <a:ext cx="0" cy="0"/>
          <a:chOff x="0" y="0"/>
          <a:chExt cx="0" cy="0"/>
        </a:xfrm>
      </p:grpSpPr>
      <p:pic>
        <p:nvPicPr>
          <p:cNvPr id="240" name="Google Shape;240;p54"/>
          <p:cNvPicPr preferRelativeResize="0"/>
          <p:nvPr/>
        </p:nvPicPr>
        <p:blipFill rotWithShape="1">
          <a:blip r:embed="rId2">
            <a:alphaModFix/>
          </a:blip>
          <a:srcRect/>
          <a:stretch/>
        </p:blipFill>
        <p:spPr>
          <a:xfrm>
            <a:off x="813859" y="0"/>
            <a:ext cx="3430978" cy="4451053"/>
          </a:xfrm>
          <a:prstGeom prst="rect">
            <a:avLst/>
          </a:prstGeom>
          <a:noFill/>
          <a:ln>
            <a:noFill/>
          </a:ln>
        </p:spPr>
      </p:pic>
      <p:pic>
        <p:nvPicPr>
          <p:cNvPr id="241" name="Google Shape;241;p54"/>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42" name="Google Shape;242;p54"/>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3" name="Google Shape;243;p54"/>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244" name="Google Shape;244;p54"/>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0_Section Header">
  <p:cSld name="20_Section Header">
    <p:spTree>
      <p:nvGrpSpPr>
        <p:cNvPr id="1" name="Shape 245"/>
        <p:cNvGrpSpPr/>
        <p:nvPr/>
      </p:nvGrpSpPr>
      <p:grpSpPr>
        <a:xfrm>
          <a:off x="0" y="0"/>
          <a:ext cx="0" cy="0"/>
          <a:chOff x="0" y="0"/>
          <a:chExt cx="0" cy="0"/>
        </a:xfrm>
      </p:grpSpPr>
      <p:pic>
        <p:nvPicPr>
          <p:cNvPr id="246" name="Google Shape;246;p55"/>
          <p:cNvPicPr preferRelativeResize="0"/>
          <p:nvPr/>
        </p:nvPicPr>
        <p:blipFill rotWithShape="1">
          <a:blip r:embed="rId2">
            <a:alphaModFix/>
          </a:blip>
          <a:srcRect/>
          <a:stretch/>
        </p:blipFill>
        <p:spPr>
          <a:xfrm>
            <a:off x="813859" y="0"/>
            <a:ext cx="3430978" cy="4451053"/>
          </a:xfrm>
          <a:prstGeom prst="rect">
            <a:avLst/>
          </a:prstGeom>
          <a:noFill/>
          <a:ln>
            <a:noFill/>
          </a:ln>
        </p:spPr>
      </p:pic>
      <p:pic>
        <p:nvPicPr>
          <p:cNvPr id="247" name="Google Shape;247;p55"/>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48" name="Google Shape;248;p55"/>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9" name="Google Shape;249;p55"/>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250" name="Google Shape;250;p55"/>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1_Section Header">
  <p:cSld name="21_Section Header">
    <p:spTree>
      <p:nvGrpSpPr>
        <p:cNvPr id="1" name="Shape 251"/>
        <p:cNvGrpSpPr/>
        <p:nvPr/>
      </p:nvGrpSpPr>
      <p:grpSpPr>
        <a:xfrm>
          <a:off x="0" y="0"/>
          <a:ext cx="0" cy="0"/>
          <a:chOff x="0" y="0"/>
          <a:chExt cx="0" cy="0"/>
        </a:xfrm>
      </p:grpSpPr>
      <p:pic>
        <p:nvPicPr>
          <p:cNvPr id="252" name="Google Shape;252;p56"/>
          <p:cNvPicPr preferRelativeResize="0"/>
          <p:nvPr/>
        </p:nvPicPr>
        <p:blipFill rotWithShape="1">
          <a:blip r:embed="rId2">
            <a:alphaModFix/>
          </a:blip>
          <a:srcRect/>
          <a:stretch/>
        </p:blipFill>
        <p:spPr>
          <a:xfrm>
            <a:off x="813859" y="0"/>
            <a:ext cx="3430978" cy="4451053"/>
          </a:xfrm>
          <a:prstGeom prst="rect">
            <a:avLst/>
          </a:prstGeom>
          <a:noFill/>
          <a:ln>
            <a:noFill/>
          </a:ln>
        </p:spPr>
      </p:pic>
      <p:pic>
        <p:nvPicPr>
          <p:cNvPr id="253" name="Google Shape;253;p56"/>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54" name="Google Shape;254;p56"/>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5" name="Google Shape;255;p56"/>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256" name="Google Shape;256;p56"/>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2_Section Header">
  <p:cSld name="22_Section Header">
    <p:spTree>
      <p:nvGrpSpPr>
        <p:cNvPr id="1" name="Shape 257"/>
        <p:cNvGrpSpPr/>
        <p:nvPr/>
      </p:nvGrpSpPr>
      <p:grpSpPr>
        <a:xfrm>
          <a:off x="0" y="0"/>
          <a:ext cx="0" cy="0"/>
          <a:chOff x="0" y="0"/>
          <a:chExt cx="0" cy="0"/>
        </a:xfrm>
      </p:grpSpPr>
      <p:pic>
        <p:nvPicPr>
          <p:cNvPr id="258" name="Google Shape;258;p57"/>
          <p:cNvPicPr preferRelativeResize="0"/>
          <p:nvPr/>
        </p:nvPicPr>
        <p:blipFill rotWithShape="1">
          <a:blip r:embed="rId2">
            <a:alphaModFix/>
          </a:blip>
          <a:srcRect/>
          <a:stretch/>
        </p:blipFill>
        <p:spPr>
          <a:xfrm>
            <a:off x="813859" y="0"/>
            <a:ext cx="3430978" cy="4451053"/>
          </a:xfrm>
          <a:prstGeom prst="rect">
            <a:avLst/>
          </a:prstGeom>
          <a:noFill/>
          <a:ln>
            <a:noFill/>
          </a:ln>
        </p:spPr>
      </p:pic>
      <p:pic>
        <p:nvPicPr>
          <p:cNvPr id="259" name="Google Shape;259;p57"/>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60" name="Google Shape;260;p57"/>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1" name="Google Shape;261;p57"/>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262" name="Google Shape;262;p57"/>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3_Section Header">
  <p:cSld name="23_Section Header">
    <p:spTree>
      <p:nvGrpSpPr>
        <p:cNvPr id="1" name="Shape 263"/>
        <p:cNvGrpSpPr/>
        <p:nvPr/>
      </p:nvGrpSpPr>
      <p:grpSpPr>
        <a:xfrm>
          <a:off x="0" y="0"/>
          <a:ext cx="0" cy="0"/>
          <a:chOff x="0" y="0"/>
          <a:chExt cx="0" cy="0"/>
        </a:xfrm>
      </p:grpSpPr>
      <p:pic>
        <p:nvPicPr>
          <p:cNvPr id="264" name="Google Shape;264;p58"/>
          <p:cNvPicPr preferRelativeResize="0"/>
          <p:nvPr/>
        </p:nvPicPr>
        <p:blipFill rotWithShape="1">
          <a:blip r:embed="rId2">
            <a:alphaModFix/>
          </a:blip>
          <a:srcRect/>
          <a:stretch/>
        </p:blipFill>
        <p:spPr>
          <a:xfrm>
            <a:off x="813859" y="0"/>
            <a:ext cx="3430978" cy="4451053"/>
          </a:xfrm>
          <a:prstGeom prst="rect">
            <a:avLst/>
          </a:prstGeom>
          <a:noFill/>
          <a:ln>
            <a:noFill/>
          </a:ln>
        </p:spPr>
      </p:pic>
      <p:pic>
        <p:nvPicPr>
          <p:cNvPr id="265" name="Google Shape;265;p58"/>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66" name="Google Shape;266;p58"/>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7" name="Google Shape;267;p58"/>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268" name="Google Shape;268;p58"/>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269"/>
        <p:cNvGrpSpPr/>
        <p:nvPr/>
      </p:nvGrpSpPr>
      <p:grpSpPr>
        <a:xfrm>
          <a:off x="0" y="0"/>
          <a:ext cx="0" cy="0"/>
          <a:chOff x="0" y="0"/>
          <a:chExt cx="0" cy="0"/>
        </a:xfrm>
      </p:grpSpPr>
      <p:sp>
        <p:nvSpPr>
          <p:cNvPr id="270" name="Google Shape;270;p59"/>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800"/>
              <a:buFont typeface="Source Sans Pro"/>
              <a:buNone/>
              <a:defRPr sz="3800">
                <a:solidFill>
                  <a:schemeClr val="accen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1" name="Google Shape;271;p59"/>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1"/>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272" name="Google Shape;272;p59"/>
          <p:cNvPicPr preferRelativeResize="0"/>
          <p:nvPr/>
        </p:nvPicPr>
        <p:blipFill rotWithShape="1">
          <a:blip r:embed="rId2">
            <a:alphaModFix/>
          </a:blip>
          <a:srcRect/>
          <a:stretch/>
        </p:blipFill>
        <p:spPr>
          <a:xfrm>
            <a:off x="497205" y="572695"/>
            <a:ext cx="3717719" cy="400050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273"/>
        <p:cNvGrpSpPr/>
        <p:nvPr/>
      </p:nvGrpSpPr>
      <p:grpSpPr>
        <a:xfrm>
          <a:off x="0" y="0"/>
          <a:ext cx="0" cy="0"/>
          <a:chOff x="0" y="0"/>
          <a:chExt cx="0" cy="0"/>
        </a:xfrm>
      </p:grpSpPr>
      <p:sp>
        <p:nvSpPr>
          <p:cNvPr id="274" name="Google Shape;274;p60"/>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275" name="Google Shape;275;p60"/>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2"/>
              </a:buClr>
              <a:buSzPts val="3800"/>
              <a:buFont typeface="Source Sans Pro"/>
              <a:buNone/>
              <a:defRPr sz="3800">
                <a:solidFill>
                  <a:schemeClr val="l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6" name="Google Shape;276;p60"/>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2"/>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277" name="Google Shape;277;p60"/>
          <p:cNvPicPr preferRelativeResize="0"/>
          <p:nvPr/>
        </p:nvPicPr>
        <p:blipFill rotWithShape="1">
          <a:blip r:embed="rId2">
            <a:alphaModFix/>
          </a:blip>
          <a:srcRect/>
          <a:stretch/>
        </p:blipFill>
        <p:spPr>
          <a:xfrm>
            <a:off x="497205" y="572695"/>
            <a:ext cx="3717719" cy="4000500"/>
          </a:xfrm>
          <a:prstGeom prst="rect">
            <a:avLst/>
          </a:prstGeom>
          <a:noFill/>
          <a:ln>
            <a:noFill/>
          </a:ln>
        </p:spPr>
      </p:pic>
      <p:pic>
        <p:nvPicPr>
          <p:cNvPr id="278" name="Google Shape;278;p60"/>
          <p:cNvPicPr preferRelativeResize="0"/>
          <p:nvPr/>
        </p:nvPicPr>
        <p:blipFill rotWithShape="1">
          <a:blip r:embed="rId3">
            <a:alphaModFix/>
          </a:blip>
          <a:srcRect/>
          <a:stretch/>
        </p:blipFill>
        <p:spPr>
          <a:xfrm>
            <a:off x="8286750" y="286945"/>
            <a:ext cx="530086" cy="571502"/>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279"/>
        <p:cNvGrpSpPr/>
        <p:nvPr/>
      </p:nvGrpSpPr>
      <p:grpSpPr>
        <a:xfrm>
          <a:off x="0" y="0"/>
          <a:ext cx="0" cy="0"/>
          <a:chOff x="0" y="0"/>
          <a:chExt cx="0" cy="0"/>
        </a:xfrm>
      </p:grpSpPr>
      <p:sp>
        <p:nvSpPr>
          <p:cNvPr id="280" name="Google Shape;280;p61"/>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281" name="Google Shape;281;p61"/>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6"/>
              </a:buClr>
              <a:buSzPts val="3800"/>
              <a:buFont typeface="Source Sans Pro"/>
              <a:buNone/>
              <a:defRPr sz="3800">
                <a:solidFill>
                  <a:schemeClr val="accent6"/>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2" name="Google Shape;282;p61"/>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6"/>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283" name="Google Shape;283;p61"/>
          <p:cNvPicPr preferRelativeResize="0"/>
          <p:nvPr/>
        </p:nvPicPr>
        <p:blipFill rotWithShape="1">
          <a:blip r:embed="rId2">
            <a:alphaModFix/>
          </a:blip>
          <a:srcRect/>
          <a:stretch/>
        </p:blipFill>
        <p:spPr>
          <a:xfrm>
            <a:off x="497205" y="572695"/>
            <a:ext cx="3717719" cy="4000500"/>
          </a:xfrm>
          <a:prstGeom prst="rect">
            <a:avLst/>
          </a:prstGeom>
          <a:noFill/>
          <a:ln>
            <a:noFill/>
          </a:ln>
        </p:spPr>
      </p:pic>
      <p:pic>
        <p:nvPicPr>
          <p:cNvPr id="284" name="Google Shape;284;p61"/>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3_Section Header">
  <p:cSld name="13_Section Header">
    <p:spTree>
      <p:nvGrpSpPr>
        <p:cNvPr id="1" name="Shape 285"/>
        <p:cNvGrpSpPr/>
        <p:nvPr/>
      </p:nvGrpSpPr>
      <p:grpSpPr>
        <a:xfrm>
          <a:off x="0" y="0"/>
          <a:ext cx="0" cy="0"/>
          <a:chOff x="0" y="0"/>
          <a:chExt cx="0" cy="0"/>
        </a:xfrm>
      </p:grpSpPr>
      <p:sp>
        <p:nvSpPr>
          <p:cNvPr id="286" name="Google Shape;286;p62"/>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287" name="Google Shape;287;p62"/>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5"/>
              </a:buClr>
              <a:buSzPts val="3800"/>
              <a:buFont typeface="Source Sans Pro"/>
              <a:buNone/>
              <a:defRPr sz="3800">
                <a:solidFill>
                  <a:schemeClr val="accent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8" name="Google Shape;288;p62"/>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5"/>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89" name="Google Shape;289;p62"/>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290" name="Google Shape;290;p62"/>
          <p:cNvPicPr preferRelativeResize="0"/>
          <p:nvPr/>
        </p:nvPicPr>
        <p:blipFill rotWithShape="1">
          <a:blip r:embed="rId2">
            <a:alphaModFix/>
          </a:blip>
          <a:srcRect/>
          <a:stretch/>
        </p:blipFill>
        <p:spPr>
          <a:xfrm>
            <a:off x="497205" y="572695"/>
            <a:ext cx="3717719" cy="4000500"/>
          </a:xfrm>
          <a:prstGeom prst="rect">
            <a:avLst/>
          </a:prstGeom>
          <a:noFill/>
          <a:ln>
            <a:noFill/>
          </a:ln>
        </p:spPr>
      </p:pic>
      <p:pic>
        <p:nvPicPr>
          <p:cNvPr id="291" name="Google Shape;291;p62"/>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1_Section Header">
  <p:cSld name="11_Section Header">
    <p:spTree>
      <p:nvGrpSpPr>
        <p:cNvPr id="1" name="Shape 292"/>
        <p:cNvGrpSpPr/>
        <p:nvPr/>
      </p:nvGrpSpPr>
      <p:grpSpPr>
        <a:xfrm>
          <a:off x="0" y="0"/>
          <a:ext cx="0" cy="0"/>
          <a:chOff x="0" y="0"/>
          <a:chExt cx="0" cy="0"/>
        </a:xfrm>
      </p:grpSpPr>
      <p:sp>
        <p:nvSpPr>
          <p:cNvPr id="293" name="Google Shape;293;p63"/>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294" name="Google Shape;294;p63"/>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4"/>
              </a:buClr>
              <a:buSzPts val="3800"/>
              <a:buFont typeface="Source Sans Pro"/>
              <a:buNone/>
              <a:defRPr sz="3800">
                <a:solidFill>
                  <a:schemeClr val="accent4"/>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95" name="Google Shape;295;p63"/>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4"/>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96" name="Google Shape;296;p63"/>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297" name="Google Shape;297;p63"/>
          <p:cNvPicPr preferRelativeResize="0"/>
          <p:nvPr/>
        </p:nvPicPr>
        <p:blipFill rotWithShape="1">
          <a:blip r:embed="rId2">
            <a:alphaModFix/>
          </a:blip>
          <a:srcRect/>
          <a:stretch/>
        </p:blipFill>
        <p:spPr>
          <a:xfrm>
            <a:off x="498614" y="571500"/>
            <a:ext cx="3717719" cy="4000500"/>
          </a:xfrm>
          <a:prstGeom prst="rect">
            <a:avLst/>
          </a:prstGeom>
          <a:noFill/>
          <a:ln>
            <a:noFill/>
          </a:ln>
        </p:spPr>
      </p:pic>
      <p:pic>
        <p:nvPicPr>
          <p:cNvPr id="298" name="Google Shape;298;p63"/>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2" name="Google Shape;72;p18"/>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3" name="Google Shape;73;p18"/>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4" name="Google Shape;74;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5" name="Google Shape;75;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6" name="Google Shape;76;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4_Section Header">
  <p:cSld name="14_Section Header">
    <p:spTree>
      <p:nvGrpSpPr>
        <p:cNvPr id="1" name="Shape 299"/>
        <p:cNvGrpSpPr/>
        <p:nvPr/>
      </p:nvGrpSpPr>
      <p:grpSpPr>
        <a:xfrm>
          <a:off x="0" y="0"/>
          <a:ext cx="0" cy="0"/>
          <a:chOff x="0" y="0"/>
          <a:chExt cx="0" cy="0"/>
        </a:xfrm>
      </p:grpSpPr>
      <p:sp>
        <p:nvSpPr>
          <p:cNvPr id="300" name="Google Shape;300;p64"/>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301" name="Google Shape;301;p64"/>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2"/>
              </a:buClr>
              <a:buSzPts val="3800"/>
              <a:buFont typeface="Source Sans Pro"/>
              <a:buNone/>
              <a:defRPr sz="3800">
                <a:solidFill>
                  <a:schemeClr val="accen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2" name="Google Shape;302;p64"/>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2"/>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303" name="Google Shape;303;p64"/>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304" name="Google Shape;304;p64"/>
          <p:cNvPicPr preferRelativeResize="0"/>
          <p:nvPr/>
        </p:nvPicPr>
        <p:blipFill rotWithShape="1">
          <a:blip r:embed="rId2">
            <a:alphaModFix/>
          </a:blip>
          <a:srcRect/>
          <a:stretch/>
        </p:blipFill>
        <p:spPr>
          <a:xfrm>
            <a:off x="497205" y="571500"/>
            <a:ext cx="3717719" cy="4000500"/>
          </a:xfrm>
          <a:prstGeom prst="rect">
            <a:avLst/>
          </a:prstGeom>
          <a:noFill/>
          <a:ln>
            <a:noFill/>
          </a:ln>
        </p:spPr>
      </p:pic>
      <p:pic>
        <p:nvPicPr>
          <p:cNvPr id="305" name="Google Shape;305;p64"/>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5_Section Header">
  <p:cSld name="15_Section Header">
    <p:spTree>
      <p:nvGrpSpPr>
        <p:cNvPr id="1" name="Shape 306"/>
        <p:cNvGrpSpPr/>
        <p:nvPr/>
      </p:nvGrpSpPr>
      <p:grpSpPr>
        <a:xfrm>
          <a:off x="0" y="0"/>
          <a:ext cx="0" cy="0"/>
          <a:chOff x="0" y="0"/>
          <a:chExt cx="0" cy="0"/>
        </a:xfrm>
      </p:grpSpPr>
      <p:sp>
        <p:nvSpPr>
          <p:cNvPr id="307" name="Google Shape;307;p65"/>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308" name="Google Shape;308;p65"/>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3"/>
              </a:buClr>
              <a:buSzPts val="3800"/>
              <a:buFont typeface="Source Sans Pro"/>
              <a:buNone/>
              <a:defRPr sz="3800">
                <a:solidFill>
                  <a:schemeClr val="accent3"/>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9" name="Google Shape;309;p65"/>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3"/>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310" name="Google Shape;310;p65"/>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311" name="Google Shape;311;p65"/>
          <p:cNvPicPr preferRelativeResize="0"/>
          <p:nvPr/>
        </p:nvPicPr>
        <p:blipFill rotWithShape="1">
          <a:blip r:embed="rId2">
            <a:alphaModFix/>
          </a:blip>
          <a:srcRect/>
          <a:stretch/>
        </p:blipFill>
        <p:spPr>
          <a:xfrm>
            <a:off x="497205" y="571500"/>
            <a:ext cx="3717719" cy="4000500"/>
          </a:xfrm>
          <a:prstGeom prst="rect">
            <a:avLst/>
          </a:prstGeom>
          <a:noFill/>
          <a:ln>
            <a:noFill/>
          </a:ln>
        </p:spPr>
      </p:pic>
      <p:pic>
        <p:nvPicPr>
          <p:cNvPr id="312" name="Google Shape;312;p65"/>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313"/>
        <p:cNvGrpSpPr/>
        <p:nvPr/>
      </p:nvGrpSpPr>
      <p:grpSpPr>
        <a:xfrm>
          <a:off x="0" y="0"/>
          <a:ext cx="0" cy="0"/>
          <a:chOff x="0" y="0"/>
          <a:chExt cx="0" cy="0"/>
        </a:xfrm>
      </p:grpSpPr>
      <p:sp>
        <p:nvSpPr>
          <p:cNvPr id="314" name="Google Shape;314;p66"/>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315" name="Google Shape;315;p66"/>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2"/>
              </a:buClr>
              <a:buSzPts val="3800"/>
              <a:buFont typeface="Source Sans Pro"/>
              <a:buNone/>
              <a:defRPr sz="38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6" name="Google Shape;316;p66"/>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dk2"/>
                </a:solidFill>
              </a:defRPr>
            </a:lvl1pPr>
            <a:lvl2pPr marL="914400" lvl="1" indent="-228600" algn="l" rtl="0">
              <a:lnSpc>
                <a:spcPct val="90000"/>
              </a:lnSpc>
              <a:spcBef>
                <a:spcPts val="400"/>
              </a:spcBef>
              <a:spcAft>
                <a:spcPts val="0"/>
              </a:spcAft>
              <a:buSzPts val="1500"/>
              <a:buNone/>
              <a:defRPr sz="1500">
                <a:solidFill>
                  <a:srgbClr val="888888"/>
                </a:solidFill>
              </a:defRPr>
            </a:lvl2pPr>
            <a:lvl3pPr marL="1371600" lvl="2" indent="-228600" algn="l" rtl="0">
              <a:lnSpc>
                <a:spcPct val="90000"/>
              </a:lnSpc>
              <a:spcBef>
                <a:spcPts val="400"/>
              </a:spcBef>
              <a:spcAft>
                <a:spcPts val="0"/>
              </a:spcAft>
              <a:buSzPts val="1400"/>
              <a:buNone/>
              <a:defRPr sz="1400">
                <a:solidFill>
                  <a:srgbClr val="888888"/>
                </a:solidFill>
              </a:defRPr>
            </a:lvl3pPr>
            <a:lvl4pPr marL="1828800" lvl="3" indent="-228600" algn="l" rtl="0">
              <a:lnSpc>
                <a:spcPct val="90000"/>
              </a:lnSpc>
              <a:spcBef>
                <a:spcPts val="400"/>
              </a:spcBef>
              <a:spcAft>
                <a:spcPts val="0"/>
              </a:spcAft>
              <a:buSzPts val="1200"/>
              <a:buNone/>
              <a:defRPr sz="1200">
                <a:solidFill>
                  <a:srgbClr val="888888"/>
                </a:solidFill>
              </a:defRPr>
            </a:lvl4pPr>
            <a:lvl5pPr marL="2286000" lvl="4" indent="-228600" algn="l" rtl="0">
              <a:lnSpc>
                <a:spcPct val="90000"/>
              </a:lnSpc>
              <a:spcBef>
                <a:spcPts val="400"/>
              </a:spcBef>
              <a:spcAft>
                <a:spcPts val="0"/>
              </a:spcAft>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317" name="Google Shape;317;p66"/>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318" name="Google Shape;318;p66"/>
          <p:cNvPicPr preferRelativeResize="0"/>
          <p:nvPr/>
        </p:nvPicPr>
        <p:blipFill rotWithShape="1">
          <a:blip r:embed="rId2">
            <a:alphaModFix/>
          </a:blip>
          <a:srcRect/>
          <a:stretch/>
        </p:blipFill>
        <p:spPr>
          <a:xfrm>
            <a:off x="499208" y="571500"/>
            <a:ext cx="3717719" cy="4000500"/>
          </a:xfrm>
          <a:prstGeom prst="rect">
            <a:avLst/>
          </a:prstGeom>
          <a:noFill/>
          <a:ln>
            <a:noFill/>
          </a:ln>
        </p:spPr>
      </p:pic>
      <p:pic>
        <p:nvPicPr>
          <p:cNvPr id="319" name="Google Shape;319;p66"/>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0"/>
        <p:cNvGrpSpPr/>
        <p:nvPr/>
      </p:nvGrpSpPr>
      <p:grpSpPr>
        <a:xfrm>
          <a:off x="0" y="0"/>
          <a:ext cx="0" cy="0"/>
          <a:chOff x="0" y="0"/>
          <a:chExt cx="0" cy="0"/>
        </a:xfrm>
      </p:grpSpPr>
      <p:sp>
        <p:nvSpPr>
          <p:cNvPr id="321" name="Google Shape;321;p67"/>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2" name="Google Shape;322;p67"/>
          <p:cNvSpPr txBox="1">
            <a:spLocks noGrp="1"/>
          </p:cNvSpPr>
          <p:nvPr>
            <p:ph type="body" idx="1"/>
          </p:nvPr>
        </p:nvSpPr>
        <p:spPr>
          <a:xfrm>
            <a:off x="57150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23" name="Google Shape;323;p67"/>
          <p:cNvSpPr txBox="1">
            <a:spLocks noGrp="1"/>
          </p:cNvSpPr>
          <p:nvPr>
            <p:ph type="body" idx="2"/>
          </p:nvPr>
        </p:nvSpPr>
        <p:spPr>
          <a:xfrm>
            <a:off x="468630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4"/>
        <p:cNvGrpSpPr/>
        <p:nvPr/>
      </p:nvGrpSpPr>
      <p:grpSpPr>
        <a:xfrm>
          <a:off x="0" y="0"/>
          <a:ext cx="0" cy="0"/>
          <a:chOff x="0" y="0"/>
          <a:chExt cx="0" cy="0"/>
        </a:xfrm>
      </p:grpSpPr>
      <p:sp>
        <p:nvSpPr>
          <p:cNvPr id="325" name="Google Shape;325;p68"/>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6" name="Google Shape;326;p68"/>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SzPts val="1700"/>
              <a:buNone/>
              <a:defRPr sz="1700" b="1"/>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14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327" name="Google Shape;327;p68"/>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SzPts val="1500"/>
              <a:buChar char="•"/>
              <a:defRPr sz="1500"/>
            </a:lvl1pPr>
            <a:lvl2pPr marL="914400" lvl="1" indent="-311150" algn="l" rtl="0">
              <a:lnSpc>
                <a:spcPct val="90000"/>
              </a:lnSpc>
              <a:spcBef>
                <a:spcPts val="400"/>
              </a:spcBef>
              <a:spcAft>
                <a:spcPts val="0"/>
              </a:spcAft>
              <a:buSzPts val="1300"/>
              <a:buChar char="–"/>
              <a:defRPr sz="1300"/>
            </a:lvl2pPr>
            <a:lvl3pPr marL="1371600" lvl="2" indent="-311150" algn="l" rtl="0">
              <a:lnSpc>
                <a:spcPct val="90000"/>
              </a:lnSpc>
              <a:spcBef>
                <a:spcPts val="400"/>
              </a:spcBef>
              <a:spcAft>
                <a:spcPts val="0"/>
              </a:spcAft>
              <a:buSzPts val="1300"/>
              <a:buChar char="•"/>
              <a:defRPr sz="1300"/>
            </a:lvl3pPr>
            <a:lvl4pPr marL="1828800" lvl="3" indent="-311150" algn="l" rtl="0">
              <a:lnSpc>
                <a:spcPct val="90000"/>
              </a:lnSpc>
              <a:spcBef>
                <a:spcPts val="400"/>
              </a:spcBef>
              <a:spcAft>
                <a:spcPts val="0"/>
              </a:spcAft>
              <a:buSzPts val="1300"/>
              <a:buChar char="–"/>
              <a:defRPr sz="1300"/>
            </a:lvl4pPr>
            <a:lvl5pPr marL="2286000" lvl="4" indent="-311150" algn="l" rtl="0">
              <a:lnSpc>
                <a:spcPct val="90000"/>
              </a:lnSpc>
              <a:spcBef>
                <a:spcPts val="400"/>
              </a:spcBef>
              <a:spcAft>
                <a:spcPts val="0"/>
              </a:spcAft>
              <a:buSzPts val="1300"/>
              <a:buChar char="•"/>
              <a:defRPr sz="13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28" name="Google Shape;328;p68"/>
          <p:cNvSpPr txBox="1">
            <a:spLocks noGrp="1"/>
          </p:cNvSpPr>
          <p:nvPr>
            <p:ph type="body" idx="3"/>
          </p:nvPr>
        </p:nvSpPr>
        <p:spPr>
          <a:xfrm>
            <a:off x="4685109"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SzPts val="1700"/>
              <a:buNone/>
              <a:defRPr sz="1700" b="1"/>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14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329" name="Google Shape;329;p68"/>
          <p:cNvSpPr txBox="1">
            <a:spLocks noGrp="1"/>
          </p:cNvSpPr>
          <p:nvPr>
            <p:ph type="body" idx="4"/>
          </p:nvPr>
        </p:nvSpPr>
        <p:spPr>
          <a:xfrm>
            <a:off x="4685109" y="1878806"/>
            <a:ext cx="3887400" cy="27633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SzPts val="1500"/>
              <a:buChar char="•"/>
              <a:defRPr sz="1500"/>
            </a:lvl1pPr>
            <a:lvl2pPr marL="914400" lvl="1" indent="-311150" algn="l" rtl="0">
              <a:lnSpc>
                <a:spcPct val="90000"/>
              </a:lnSpc>
              <a:spcBef>
                <a:spcPts val="400"/>
              </a:spcBef>
              <a:spcAft>
                <a:spcPts val="0"/>
              </a:spcAft>
              <a:buSzPts val="1300"/>
              <a:buChar char="–"/>
              <a:defRPr sz="1300"/>
            </a:lvl2pPr>
            <a:lvl3pPr marL="1371600" lvl="2" indent="-311150" algn="l" rtl="0">
              <a:lnSpc>
                <a:spcPct val="90000"/>
              </a:lnSpc>
              <a:spcBef>
                <a:spcPts val="400"/>
              </a:spcBef>
              <a:spcAft>
                <a:spcPts val="0"/>
              </a:spcAft>
              <a:buSzPts val="1300"/>
              <a:buChar char="•"/>
              <a:defRPr sz="1300"/>
            </a:lvl3pPr>
            <a:lvl4pPr marL="1828800" lvl="3" indent="-311150" algn="l" rtl="0">
              <a:lnSpc>
                <a:spcPct val="90000"/>
              </a:lnSpc>
              <a:spcBef>
                <a:spcPts val="400"/>
              </a:spcBef>
              <a:spcAft>
                <a:spcPts val="0"/>
              </a:spcAft>
              <a:buSzPts val="1300"/>
              <a:buChar char="–"/>
              <a:defRPr sz="1300"/>
            </a:lvl4pPr>
            <a:lvl5pPr marL="2286000" lvl="4" indent="-311150" algn="l" rtl="0">
              <a:lnSpc>
                <a:spcPct val="90000"/>
              </a:lnSpc>
              <a:spcBef>
                <a:spcPts val="400"/>
              </a:spcBef>
              <a:spcAft>
                <a:spcPts val="0"/>
              </a:spcAft>
              <a:buSzPts val="1300"/>
              <a:buChar char="•"/>
              <a:defRPr sz="13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0"/>
        <p:cNvGrpSpPr/>
        <p:nvPr/>
      </p:nvGrpSpPr>
      <p:grpSpPr>
        <a:xfrm>
          <a:off x="0" y="0"/>
          <a:ext cx="0" cy="0"/>
          <a:chOff x="0" y="0"/>
          <a:chExt cx="0" cy="0"/>
        </a:xfrm>
      </p:grpSpPr>
      <p:sp>
        <p:nvSpPr>
          <p:cNvPr id="331" name="Google Shape;331;p69"/>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2"/>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1_Blank">
  <p:cSld name="1_Blank">
    <p:spTree>
      <p:nvGrpSpPr>
        <p:cNvPr id="1" name="Shape 333"/>
        <p:cNvGrpSpPr/>
        <p:nvPr/>
      </p:nvGrpSpPr>
      <p:grpSpPr>
        <a:xfrm>
          <a:off x="0" y="0"/>
          <a:ext cx="0" cy="0"/>
          <a:chOff x="0" y="0"/>
          <a:chExt cx="0" cy="0"/>
        </a:xfrm>
      </p:grpSpPr>
      <p:sp>
        <p:nvSpPr>
          <p:cNvPr id="334" name="Google Shape;334;p71"/>
          <p:cNvSpPr txBox="1"/>
          <p:nvPr/>
        </p:nvSpPr>
        <p:spPr>
          <a:xfrm>
            <a:off x="3209615" y="3554176"/>
            <a:ext cx="2716800" cy="934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chemeClr val="lt1"/>
                </a:solidFill>
                <a:latin typeface="Source Sans Pro"/>
                <a:ea typeface="Source Sans Pro"/>
                <a:cs typeface="Source Sans Pro"/>
                <a:sym typeface="Source Sans Pro"/>
              </a:rPr>
              <a:t>The Jed Foundation</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lt1"/>
                </a:solidFill>
                <a:latin typeface="Source Sans Pro"/>
                <a:ea typeface="Source Sans Pro"/>
                <a:cs typeface="Source Sans Pro"/>
                <a:sym typeface="Source Sans Pro"/>
              </a:rPr>
              <a:t>6 East 39th Street, Ste. 1204, </a:t>
            </a:r>
            <a:br>
              <a:rPr lang="en" sz="1100" b="0" i="0" u="none" strike="noStrike" cap="none">
                <a:solidFill>
                  <a:schemeClr val="lt1"/>
                </a:solidFill>
                <a:latin typeface="Source Sans Pro"/>
                <a:ea typeface="Source Sans Pro"/>
                <a:cs typeface="Source Sans Pro"/>
                <a:sym typeface="Source Sans Pro"/>
              </a:rPr>
            </a:br>
            <a:r>
              <a:rPr lang="en" sz="1100" b="0" i="0" u="none" strike="noStrike" cap="none">
                <a:solidFill>
                  <a:schemeClr val="lt1"/>
                </a:solidFill>
                <a:latin typeface="Source Sans Pro"/>
                <a:ea typeface="Source Sans Pro"/>
                <a:cs typeface="Source Sans Pro"/>
                <a:sym typeface="Source Sans Pro"/>
              </a:rPr>
              <a:t>New York, NY 10016</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lt1"/>
                </a:solidFill>
                <a:latin typeface="Source Sans Pro"/>
                <a:ea typeface="Source Sans Pro"/>
                <a:cs typeface="Source Sans Pro"/>
                <a:sym typeface="Source Sans Pro"/>
              </a:rPr>
              <a:t>jedfoundation.org</a:t>
            </a:r>
            <a:endParaRPr sz="1100" b="0" i="0" u="none" strike="noStrike" cap="none">
              <a:solidFill>
                <a:srgbClr val="000000"/>
              </a:solidFill>
              <a:latin typeface="Arial"/>
              <a:ea typeface="Arial"/>
              <a:cs typeface="Arial"/>
              <a:sym typeface="Arial"/>
            </a:endParaRPr>
          </a:p>
        </p:txBody>
      </p:sp>
      <p:sp>
        <p:nvSpPr>
          <p:cNvPr id="335" name="Google Shape;335;p71"/>
          <p:cNvSpPr txBox="1"/>
          <p:nvPr/>
        </p:nvSpPr>
        <p:spPr>
          <a:xfrm>
            <a:off x="2304436" y="1276955"/>
            <a:ext cx="4527300" cy="7620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4500"/>
              <a:buFont typeface="Arial"/>
              <a:buNone/>
            </a:pPr>
            <a:r>
              <a:rPr lang="en" sz="4500" b="1" i="0" u="none" strike="noStrike" cap="none">
                <a:solidFill>
                  <a:schemeClr val="lt1"/>
                </a:solidFill>
                <a:latin typeface="Source Sans Pro"/>
                <a:ea typeface="Source Sans Pro"/>
                <a:cs typeface="Source Sans Pro"/>
                <a:sym typeface="Source Sans Pro"/>
              </a:rPr>
              <a:t>Thank you.</a:t>
            </a:r>
            <a:endParaRPr sz="4500" b="1" i="0" u="none" strike="noStrike" cap="none">
              <a:solidFill>
                <a:schemeClr val="lt1"/>
              </a:solidFill>
              <a:latin typeface="Source Sans Pro"/>
              <a:ea typeface="Source Sans Pro"/>
              <a:cs typeface="Source Sans Pro"/>
              <a:sym typeface="Source Sans Pro"/>
            </a:endParaRPr>
          </a:p>
        </p:txBody>
      </p:sp>
      <p:pic>
        <p:nvPicPr>
          <p:cNvPr id="336" name="Google Shape;336;p71"/>
          <p:cNvPicPr preferRelativeResize="0"/>
          <p:nvPr/>
        </p:nvPicPr>
        <p:blipFill rotWithShape="1">
          <a:blip r:embed="rId2">
            <a:alphaModFix/>
          </a:blip>
          <a:srcRect/>
          <a:stretch/>
        </p:blipFill>
        <p:spPr>
          <a:xfrm>
            <a:off x="4170461" y="2362043"/>
            <a:ext cx="795130" cy="857248"/>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7"/>
        <p:cNvGrpSpPr/>
        <p:nvPr/>
      </p:nvGrpSpPr>
      <p:grpSpPr>
        <a:xfrm>
          <a:off x="0" y="0"/>
          <a:ext cx="0" cy="0"/>
          <a:chOff x="0" y="0"/>
          <a:chExt cx="0" cy="0"/>
        </a:xfrm>
      </p:grpSpPr>
      <p:sp>
        <p:nvSpPr>
          <p:cNvPr id="338" name="Google Shape;338;p72"/>
          <p:cNvSpPr txBox="1">
            <a:spLocks noGrp="1"/>
          </p:cNvSpPr>
          <p:nvPr>
            <p:ph type="title"/>
          </p:nvPr>
        </p:nvSpPr>
        <p:spPr>
          <a:xfrm>
            <a:off x="571500" y="274320"/>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000"/>
              <a:buFont typeface="Source Sans Pro"/>
              <a:buNone/>
              <a:defRPr sz="3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9" name="Google Shape;339;p72"/>
          <p:cNvSpPr txBox="1">
            <a:spLocks noGrp="1"/>
          </p:cNvSpPr>
          <p:nvPr>
            <p:ph type="body" idx="1"/>
          </p:nvPr>
        </p:nvSpPr>
        <p:spPr>
          <a:xfrm>
            <a:off x="3887391" y="1371600"/>
            <a:ext cx="4685100" cy="30861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Char char="•"/>
              <a:defRPr sz="1700"/>
            </a:lvl1pPr>
            <a:lvl2pPr marL="914400" lvl="1" indent="-323850" algn="l" rtl="0">
              <a:lnSpc>
                <a:spcPct val="90000"/>
              </a:lnSpc>
              <a:spcBef>
                <a:spcPts val="400"/>
              </a:spcBef>
              <a:spcAft>
                <a:spcPts val="0"/>
              </a:spcAft>
              <a:buSzPts val="1500"/>
              <a:buChar char="–"/>
              <a:defRPr sz="1500"/>
            </a:lvl2pPr>
            <a:lvl3pPr marL="1371600" lvl="2" indent="-323850" algn="l" rtl="0">
              <a:lnSpc>
                <a:spcPct val="90000"/>
              </a:lnSpc>
              <a:spcBef>
                <a:spcPts val="400"/>
              </a:spcBef>
              <a:spcAft>
                <a:spcPts val="0"/>
              </a:spcAft>
              <a:buSzPts val="1500"/>
              <a:buChar char="•"/>
              <a:defRPr sz="15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340" name="Google Shape;340;p72"/>
          <p:cNvSpPr txBox="1">
            <a:spLocks noGrp="1"/>
          </p:cNvSpPr>
          <p:nvPr>
            <p:ph type="body" idx="2"/>
          </p:nvPr>
        </p:nvSpPr>
        <p:spPr>
          <a:xfrm>
            <a:off x="571500" y="1371600"/>
            <a:ext cx="3086100" cy="30861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800"/>
              </a:spcBef>
              <a:spcAft>
                <a:spcPts val="0"/>
              </a:spcAft>
              <a:buSzPts val="1700"/>
              <a:buNone/>
              <a:defRPr sz="1700"/>
            </a:lvl1pPr>
            <a:lvl2pPr marL="914400" lvl="1" indent="-228600" algn="l" rtl="0">
              <a:lnSpc>
                <a:spcPct val="90000"/>
              </a:lnSpc>
              <a:spcBef>
                <a:spcPts val="400"/>
              </a:spcBef>
              <a:spcAft>
                <a:spcPts val="0"/>
              </a:spcAft>
              <a:buSzPts val="1100"/>
              <a:buNone/>
              <a:defRPr sz="1100"/>
            </a:lvl2pPr>
            <a:lvl3pPr marL="1371600" lvl="2" indent="-228600" algn="l" rtl="0">
              <a:lnSpc>
                <a:spcPct val="90000"/>
              </a:lnSpc>
              <a:spcBef>
                <a:spcPts val="400"/>
              </a:spcBef>
              <a:spcAft>
                <a:spcPts val="0"/>
              </a:spcAft>
              <a:buSzPts val="900"/>
              <a:buNone/>
              <a:defRPr sz="900"/>
            </a:lvl3pPr>
            <a:lvl4pPr marL="1828800" lvl="3" indent="-228600" algn="l" rtl="0">
              <a:lnSpc>
                <a:spcPct val="90000"/>
              </a:lnSpc>
              <a:spcBef>
                <a:spcPts val="400"/>
              </a:spcBef>
              <a:spcAft>
                <a:spcPts val="0"/>
              </a:spcAft>
              <a:buSzPts val="800"/>
              <a:buNone/>
              <a:defRPr sz="800"/>
            </a:lvl4pPr>
            <a:lvl5pPr marL="2286000" lvl="4" indent="-228600" algn="l" rtl="0">
              <a:lnSpc>
                <a:spcPct val="90000"/>
              </a:lnSpc>
              <a:spcBef>
                <a:spcPts val="400"/>
              </a:spcBef>
              <a:spcAft>
                <a:spcPts val="0"/>
              </a:spcAft>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41"/>
        <p:cNvGrpSpPr/>
        <p:nvPr/>
      </p:nvGrpSpPr>
      <p:grpSpPr>
        <a:xfrm>
          <a:off x="0" y="0"/>
          <a:ext cx="0" cy="0"/>
          <a:chOff x="0" y="0"/>
          <a:chExt cx="0" cy="0"/>
        </a:xfrm>
      </p:grpSpPr>
      <p:sp>
        <p:nvSpPr>
          <p:cNvPr id="342" name="Google Shape;342;p73"/>
          <p:cNvSpPr txBox="1">
            <a:spLocks noGrp="1"/>
          </p:cNvSpPr>
          <p:nvPr>
            <p:ph type="title"/>
          </p:nvPr>
        </p:nvSpPr>
        <p:spPr>
          <a:xfrm>
            <a:off x="571500" y="274320"/>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000"/>
              <a:buFont typeface="Source Sans Pro"/>
              <a:buNone/>
              <a:defRPr sz="3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3" name="Google Shape;343;p73"/>
          <p:cNvSpPr>
            <a:spLocks noGrp="1"/>
          </p:cNvSpPr>
          <p:nvPr>
            <p:ph type="pic" idx="2"/>
          </p:nvPr>
        </p:nvSpPr>
        <p:spPr>
          <a:xfrm>
            <a:off x="3887391" y="1371600"/>
            <a:ext cx="4685100" cy="30861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accent1"/>
              </a:buClr>
              <a:buSzPts val="2400"/>
              <a:buFont typeface="Arial"/>
              <a:buNone/>
              <a:defRPr sz="2400" b="0" i="0" u="none" strike="noStrike" cap="none">
                <a:solidFill>
                  <a:schemeClr val="dk2"/>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accent1"/>
              </a:buClr>
              <a:buSzPts val="2100"/>
              <a:buFont typeface="Helvetica Neue"/>
              <a:buNone/>
              <a:defRPr sz="2100" b="0" i="0" u="none" strike="noStrike" cap="none">
                <a:solidFill>
                  <a:schemeClr val="dk2"/>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2"/>
              </a:buClr>
              <a:buSzPts val="1500"/>
              <a:buFont typeface="Helvetica Neue"/>
              <a:buNone/>
              <a:defRPr sz="1500" b="0" i="0" u="none" strike="noStrike" cap="none">
                <a:solidFill>
                  <a:schemeClr val="dk2"/>
                </a:solidFill>
                <a:latin typeface="Source Sans Pro"/>
                <a:ea typeface="Source Sans Pro"/>
                <a:cs typeface="Source Sans Pro"/>
                <a:sym typeface="Source Sans Pro"/>
              </a:defRPr>
            </a:lvl4pPr>
            <a:lvl5pPr marR="0" lvl="4" algn="l" rtl="0">
              <a:lnSpc>
                <a:spcPct val="90000"/>
              </a:lnSpc>
              <a:spcBef>
                <a:spcPts val="400"/>
              </a:spcBef>
              <a:spcAft>
                <a:spcPts val="0"/>
              </a:spcAft>
              <a:buClr>
                <a:srgbClr val="B1B1B4"/>
              </a:buClr>
              <a:buSzPts val="1500"/>
              <a:buFont typeface="Arial"/>
              <a:buNone/>
              <a:defRPr sz="1500" b="0" i="0" u="none" strike="noStrike" cap="none">
                <a:solidFill>
                  <a:schemeClr val="dk2"/>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344" name="Google Shape;344;p73"/>
          <p:cNvSpPr txBox="1">
            <a:spLocks noGrp="1"/>
          </p:cNvSpPr>
          <p:nvPr>
            <p:ph type="body" idx="1"/>
          </p:nvPr>
        </p:nvSpPr>
        <p:spPr>
          <a:xfrm>
            <a:off x="571500" y="1371600"/>
            <a:ext cx="3086100" cy="30861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800"/>
              </a:spcBef>
              <a:spcAft>
                <a:spcPts val="0"/>
              </a:spcAft>
              <a:buSzPts val="1700"/>
              <a:buNone/>
              <a:defRPr sz="1700"/>
            </a:lvl1pPr>
            <a:lvl2pPr marL="914400" lvl="1" indent="-228600" algn="l" rtl="0">
              <a:lnSpc>
                <a:spcPct val="90000"/>
              </a:lnSpc>
              <a:spcBef>
                <a:spcPts val="400"/>
              </a:spcBef>
              <a:spcAft>
                <a:spcPts val="0"/>
              </a:spcAft>
              <a:buSzPts val="1100"/>
              <a:buNone/>
              <a:defRPr sz="1100"/>
            </a:lvl2pPr>
            <a:lvl3pPr marL="1371600" lvl="2" indent="-228600" algn="l" rtl="0">
              <a:lnSpc>
                <a:spcPct val="90000"/>
              </a:lnSpc>
              <a:spcBef>
                <a:spcPts val="400"/>
              </a:spcBef>
              <a:spcAft>
                <a:spcPts val="0"/>
              </a:spcAft>
              <a:buSzPts val="900"/>
              <a:buNone/>
              <a:defRPr sz="900"/>
            </a:lvl3pPr>
            <a:lvl4pPr marL="1828800" lvl="3" indent="-228600" algn="l" rtl="0">
              <a:lnSpc>
                <a:spcPct val="90000"/>
              </a:lnSpc>
              <a:spcBef>
                <a:spcPts val="400"/>
              </a:spcBef>
              <a:spcAft>
                <a:spcPts val="0"/>
              </a:spcAft>
              <a:buSzPts val="800"/>
              <a:buNone/>
              <a:defRPr sz="800"/>
            </a:lvl4pPr>
            <a:lvl5pPr marL="2286000" lvl="4" indent="-228600" algn="l" rtl="0">
              <a:lnSpc>
                <a:spcPct val="90000"/>
              </a:lnSpc>
              <a:spcBef>
                <a:spcPts val="400"/>
              </a:spcBef>
              <a:spcAft>
                <a:spcPts val="0"/>
              </a:spcAft>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9" name="Google Shape;79;p19"/>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80" name="Google Shape;80;p19"/>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1" name="Google Shape;81;p19"/>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82" name="Google Shape;82;p19"/>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3" name="Google Shape;83;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84" name="Google Shape;84;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85" name="Google Shape;85;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1"/>
        <p:cNvGrpSpPr/>
        <p:nvPr/>
      </p:nvGrpSpPr>
      <p:grpSpPr>
        <a:xfrm>
          <a:off x="0" y="0"/>
          <a:ext cx="0" cy="0"/>
          <a:chOff x="0" y="0"/>
          <a:chExt cx="0" cy="0"/>
        </a:xfrm>
      </p:grpSpPr>
      <p:pic>
        <p:nvPicPr>
          <p:cNvPr id="352" name="Google Shape;352;p7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53" name="Google Shape;353;p75"/>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4" name="Google Shape;354;p75"/>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355" name="Google Shape;355;p75"/>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6"/>
        <p:cNvGrpSpPr/>
        <p:nvPr/>
      </p:nvGrpSpPr>
      <p:grpSpPr>
        <a:xfrm>
          <a:off x="0" y="0"/>
          <a:ext cx="0" cy="0"/>
          <a:chOff x="0" y="0"/>
          <a:chExt cx="0" cy="0"/>
        </a:xfrm>
      </p:grpSpPr>
      <p:sp>
        <p:nvSpPr>
          <p:cNvPr id="357" name="Google Shape;357;p76"/>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8" name="Google Shape;358;p76"/>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Char char="•"/>
              <a:defRPr sz="1700"/>
            </a:lvl1pPr>
            <a:lvl2pPr marL="914400" lvl="1" indent="-323850" algn="l" rtl="0">
              <a:lnSpc>
                <a:spcPct val="90000"/>
              </a:lnSpc>
              <a:spcBef>
                <a:spcPts val="400"/>
              </a:spcBef>
              <a:spcAft>
                <a:spcPts val="0"/>
              </a:spcAft>
              <a:buSzPts val="1500"/>
              <a:buChar char="–"/>
              <a:defRPr sz="1500"/>
            </a:lvl2pPr>
            <a:lvl3pPr marL="1371600" lvl="2" indent="-323850" algn="l" rtl="0">
              <a:lnSpc>
                <a:spcPct val="90000"/>
              </a:lnSpc>
              <a:spcBef>
                <a:spcPts val="400"/>
              </a:spcBef>
              <a:spcAft>
                <a:spcPts val="0"/>
              </a:spcAft>
              <a:buSzPts val="1500"/>
              <a:buChar char="•"/>
              <a:defRPr sz="15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59" name="Google Shape;359;p76"/>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urple_content full">
  <p:cSld name="purple_content full">
    <p:spTree>
      <p:nvGrpSpPr>
        <p:cNvPr id="1" name="Shape 360"/>
        <p:cNvGrpSpPr/>
        <p:nvPr/>
      </p:nvGrpSpPr>
      <p:grpSpPr>
        <a:xfrm>
          <a:off x="0" y="0"/>
          <a:ext cx="0" cy="0"/>
          <a:chOff x="0" y="0"/>
          <a:chExt cx="0" cy="0"/>
        </a:xfrm>
      </p:grpSpPr>
      <p:sp>
        <p:nvSpPr>
          <p:cNvPr id="361" name="Google Shape;361;p77"/>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FFFFFF"/>
              </a:buClr>
              <a:buSzPts val="700"/>
              <a:buFont typeface="Source Sans Pro Light"/>
              <a:buNone/>
              <a:defRPr sz="700" b="0" i="0" u="none" strike="noStrike" cap="none">
                <a:solidFill>
                  <a:srgbClr val="FFFFFF"/>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FFFFFF"/>
              </a:buClr>
              <a:buSzPts val="700"/>
              <a:buFont typeface="Source Sans Pro Light"/>
              <a:buNone/>
              <a:defRPr sz="700" b="0" i="0" u="none" strike="noStrike" cap="none">
                <a:solidFill>
                  <a:srgbClr val="FFFFFF"/>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FFFFFF"/>
              </a:buClr>
              <a:buSzPts val="700"/>
              <a:buFont typeface="Source Sans Pro Light"/>
              <a:buNone/>
              <a:defRPr sz="700" b="0" i="0" u="none" strike="noStrike" cap="none">
                <a:solidFill>
                  <a:srgbClr val="FFFFFF"/>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FFFFFF"/>
              </a:buClr>
              <a:buSzPts val="700"/>
              <a:buFont typeface="Source Sans Pro Light"/>
              <a:buNone/>
              <a:defRPr sz="700" b="0" i="0" u="none" strike="noStrike" cap="none">
                <a:solidFill>
                  <a:srgbClr val="FFFFFF"/>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FFFFFF"/>
              </a:buClr>
              <a:buSzPts val="700"/>
              <a:buFont typeface="Source Sans Pro Light"/>
              <a:buNone/>
              <a:defRPr sz="700" b="0" i="0" u="none" strike="noStrike" cap="none">
                <a:solidFill>
                  <a:srgbClr val="FFFFFF"/>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FFFFFF"/>
              </a:buClr>
              <a:buSzPts val="700"/>
              <a:buFont typeface="Source Sans Pro Light"/>
              <a:buNone/>
              <a:defRPr sz="700" b="0" i="0" u="none" strike="noStrike" cap="none">
                <a:solidFill>
                  <a:srgbClr val="FFFFFF"/>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FFFFFF"/>
              </a:buClr>
              <a:buSzPts val="700"/>
              <a:buFont typeface="Source Sans Pro Light"/>
              <a:buNone/>
              <a:defRPr sz="700" b="0" i="0" u="none" strike="noStrike" cap="none">
                <a:solidFill>
                  <a:srgbClr val="FFFFFF"/>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FFFFFF"/>
              </a:buClr>
              <a:buSzPts val="700"/>
              <a:buFont typeface="Source Sans Pro Light"/>
              <a:buNone/>
              <a:defRPr sz="700" b="0" i="0" u="none" strike="noStrike" cap="none">
                <a:solidFill>
                  <a:srgbClr val="FFFFFF"/>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FFFFFF"/>
              </a:buClr>
              <a:buSzPts val="700"/>
              <a:buFont typeface="Source Sans Pro Light"/>
              <a:buNone/>
              <a:defRPr sz="700" b="0" i="0" u="none" strike="noStrike" cap="none">
                <a:solidFill>
                  <a:srgbClr val="FFFFFF"/>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
        <p:nvSpPr>
          <p:cNvPr id="362" name="Google Shape;362;p77"/>
          <p:cNvSpPr txBox="1">
            <a:spLocks noGrp="1"/>
          </p:cNvSpPr>
          <p:nvPr>
            <p:ph type="title"/>
          </p:nvPr>
        </p:nvSpPr>
        <p:spPr>
          <a:xfrm>
            <a:off x="337475" y="223045"/>
            <a:ext cx="8467800" cy="4431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accent1"/>
              </a:buClr>
              <a:buSzPts val="2900"/>
              <a:buFont typeface="Source Sans Pro"/>
              <a:buNone/>
              <a:defRPr sz="29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3" name="Google Shape;363;p77"/>
          <p:cNvSpPr txBox="1">
            <a:spLocks noGrp="1"/>
          </p:cNvSpPr>
          <p:nvPr>
            <p:ph type="body" idx="1"/>
          </p:nvPr>
        </p:nvSpPr>
        <p:spPr>
          <a:xfrm>
            <a:off x="337475" y="1007534"/>
            <a:ext cx="8467800" cy="36300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4"/>
        <p:cNvGrpSpPr/>
        <p:nvPr/>
      </p:nvGrpSpPr>
      <p:grpSpPr>
        <a:xfrm>
          <a:off x="0" y="0"/>
          <a:ext cx="0" cy="0"/>
          <a:chOff x="0" y="0"/>
          <a:chExt cx="0" cy="0"/>
        </a:xfrm>
      </p:grpSpPr>
      <p:sp>
        <p:nvSpPr>
          <p:cNvPr id="365" name="Google Shape;365;p78"/>
          <p:cNvSpPr txBox="1">
            <a:spLocks noGrp="1"/>
          </p:cNvSpPr>
          <p:nvPr>
            <p:ph type="title"/>
          </p:nvPr>
        </p:nvSpPr>
        <p:spPr>
          <a:xfrm>
            <a:off x="571500" y="274320"/>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000"/>
              <a:buFont typeface="Source Sans Pro"/>
              <a:buNone/>
              <a:defRPr sz="3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6" name="Google Shape;366;p78"/>
          <p:cNvSpPr>
            <a:spLocks noGrp="1"/>
          </p:cNvSpPr>
          <p:nvPr>
            <p:ph type="pic" idx="2"/>
          </p:nvPr>
        </p:nvSpPr>
        <p:spPr>
          <a:xfrm>
            <a:off x="3887391" y="1371600"/>
            <a:ext cx="4685100" cy="30861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accent1"/>
              </a:buClr>
              <a:buSzPts val="2400"/>
              <a:buFont typeface="Arial"/>
              <a:buNone/>
              <a:defRPr sz="2400" b="0" i="0" u="none" strike="noStrike" cap="none">
                <a:solidFill>
                  <a:schemeClr val="dk2"/>
                </a:solidFill>
                <a:latin typeface="Source Sans Pro"/>
                <a:ea typeface="Source Sans Pro"/>
                <a:cs typeface="Source Sans Pro"/>
                <a:sym typeface="Source Sans Pro"/>
              </a:defRPr>
            </a:lvl1pPr>
            <a:lvl2pPr marR="0" lvl="1" algn="l" rtl="0">
              <a:lnSpc>
                <a:spcPct val="90000"/>
              </a:lnSpc>
              <a:spcBef>
                <a:spcPts val="400"/>
              </a:spcBef>
              <a:spcAft>
                <a:spcPts val="0"/>
              </a:spcAft>
              <a:buClr>
                <a:schemeClr val="accent1"/>
              </a:buClr>
              <a:buSzPts val="2100"/>
              <a:buFont typeface="Helvetica Neue"/>
              <a:buNone/>
              <a:defRPr sz="2100" b="0" i="0" u="none" strike="noStrike" cap="none">
                <a:solidFill>
                  <a:schemeClr val="dk2"/>
                </a:solidFill>
                <a:latin typeface="Source Sans Pro"/>
                <a:ea typeface="Source Sans Pro"/>
                <a:cs typeface="Source Sans Pro"/>
                <a:sym typeface="Source Sans Pro"/>
              </a:defRPr>
            </a:lvl2pPr>
            <a:lvl3pPr marR="0" lvl="2" algn="l"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Source Sans Pro"/>
                <a:ea typeface="Source Sans Pro"/>
                <a:cs typeface="Source Sans Pro"/>
                <a:sym typeface="Source Sans Pro"/>
              </a:defRPr>
            </a:lvl3pPr>
            <a:lvl4pPr marR="0" lvl="3" algn="l" rtl="0">
              <a:lnSpc>
                <a:spcPct val="90000"/>
              </a:lnSpc>
              <a:spcBef>
                <a:spcPts val="400"/>
              </a:spcBef>
              <a:spcAft>
                <a:spcPts val="0"/>
              </a:spcAft>
              <a:buClr>
                <a:schemeClr val="dk2"/>
              </a:buClr>
              <a:buSzPts val="1500"/>
              <a:buFont typeface="Helvetica Neue"/>
              <a:buNone/>
              <a:defRPr sz="1500" b="0" i="0" u="none" strike="noStrike" cap="none">
                <a:solidFill>
                  <a:schemeClr val="dk2"/>
                </a:solidFill>
                <a:latin typeface="Source Sans Pro"/>
                <a:ea typeface="Source Sans Pro"/>
                <a:cs typeface="Source Sans Pro"/>
                <a:sym typeface="Source Sans Pro"/>
              </a:defRPr>
            </a:lvl4pPr>
            <a:lvl5pPr marR="0" lvl="4" algn="l" rtl="0">
              <a:lnSpc>
                <a:spcPct val="90000"/>
              </a:lnSpc>
              <a:spcBef>
                <a:spcPts val="400"/>
              </a:spcBef>
              <a:spcAft>
                <a:spcPts val="0"/>
              </a:spcAft>
              <a:buClr>
                <a:srgbClr val="B1B1B4"/>
              </a:buClr>
              <a:buSzPts val="1500"/>
              <a:buFont typeface="Arial"/>
              <a:buNone/>
              <a:defRPr sz="1500" b="0" i="0" u="none" strike="noStrike" cap="none">
                <a:solidFill>
                  <a:schemeClr val="dk2"/>
                </a:solidFill>
                <a:latin typeface="Source Sans Pro"/>
                <a:ea typeface="Source Sans Pro"/>
                <a:cs typeface="Source Sans Pro"/>
                <a:sym typeface="Source Sans Pro"/>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Source Sans Pro Light"/>
                <a:ea typeface="Source Sans Pro Light"/>
                <a:cs typeface="Source Sans Pro Light"/>
                <a:sym typeface="Source Sans Pro Light"/>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Source Sans Pro Light"/>
                <a:ea typeface="Source Sans Pro Light"/>
                <a:cs typeface="Source Sans Pro Light"/>
                <a:sym typeface="Source Sans Pro Light"/>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Source Sans Pro Light"/>
                <a:ea typeface="Source Sans Pro Light"/>
                <a:cs typeface="Source Sans Pro Light"/>
                <a:sym typeface="Source Sans Pro Light"/>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Source Sans Pro Light"/>
                <a:ea typeface="Source Sans Pro Light"/>
                <a:cs typeface="Source Sans Pro Light"/>
                <a:sym typeface="Source Sans Pro Light"/>
              </a:defRPr>
            </a:lvl9pPr>
          </a:lstStyle>
          <a:p>
            <a:endParaRPr/>
          </a:p>
        </p:txBody>
      </p:sp>
      <p:sp>
        <p:nvSpPr>
          <p:cNvPr id="367" name="Google Shape;367;p78"/>
          <p:cNvSpPr txBox="1">
            <a:spLocks noGrp="1"/>
          </p:cNvSpPr>
          <p:nvPr>
            <p:ph type="body" idx="1"/>
          </p:nvPr>
        </p:nvSpPr>
        <p:spPr>
          <a:xfrm>
            <a:off x="571500" y="1371600"/>
            <a:ext cx="3086100" cy="30861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800"/>
              </a:spcBef>
              <a:spcAft>
                <a:spcPts val="0"/>
              </a:spcAft>
              <a:buSzPts val="1700"/>
              <a:buNone/>
              <a:defRPr sz="1700"/>
            </a:lvl1pPr>
            <a:lvl2pPr marL="914400" lvl="1" indent="-228600" algn="l" rtl="0">
              <a:lnSpc>
                <a:spcPct val="90000"/>
              </a:lnSpc>
              <a:spcBef>
                <a:spcPts val="400"/>
              </a:spcBef>
              <a:spcAft>
                <a:spcPts val="0"/>
              </a:spcAft>
              <a:buSzPts val="1100"/>
              <a:buNone/>
              <a:defRPr sz="1100"/>
            </a:lvl2pPr>
            <a:lvl3pPr marL="1371600" lvl="2" indent="-228600" algn="l" rtl="0">
              <a:lnSpc>
                <a:spcPct val="90000"/>
              </a:lnSpc>
              <a:spcBef>
                <a:spcPts val="400"/>
              </a:spcBef>
              <a:spcAft>
                <a:spcPts val="0"/>
              </a:spcAft>
              <a:buSzPts val="900"/>
              <a:buNone/>
              <a:defRPr sz="900"/>
            </a:lvl3pPr>
            <a:lvl4pPr marL="1828800" lvl="3" indent="-228600" algn="l" rtl="0">
              <a:lnSpc>
                <a:spcPct val="90000"/>
              </a:lnSpc>
              <a:spcBef>
                <a:spcPts val="400"/>
              </a:spcBef>
              <a:spcAft>
                <a:spcPts val="0"/>
              </a:spcAft>
              <a:buSzPts val="800"/>
              <a:buNone/>
              <a:defRPr sz="800"/>
            </a:lvl4pPr>
            <a:lvl5pPr marL="2286000" lvl="4" indent="-228600" algn="l" rtl="0">
              <a:lnSpc>
                <a:spcPct val="90000"/>
              </a:lnSpc>
              <a:spcBef>
                <a:spcPts val="400"/>
              </a:spcBef>
              <a:spcAft>
                <a:spcPts val="0"/>
              </a:spcAft>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368" name="Google Shape;368;p78"/>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9"/>
        <p:cNvGrpSpPr/>
        <p:nvPr/>
      </p:nvGrpSpPr>
      <p:grpSpPr>
        <a:xfrm>
          <a:off x="0" y="0"/>
          <a:ext cx="0" cy="0"/>
          <a:chOff x="0" y="0"/>
          <a:chExt cx="0" cy="0"/>
        </a:xfrm>
      </p:grpSpPr>
      <p:sp>
        <p:nvSpPr>
          <p:cNvPr id="370" name="Google Shape;370;p79"/>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1" name="Google Shape;371;p79"/>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2"/>
        <p:cNvGrpSpPr/>
        <p:nvPr/>
      </p:nvGrpSpPr>
      <p:grpSpPr>
        <a:xfrm>
          <a:off x="0" y="0"/>
          <a:ext cx="0" cy="0"/>
          <a:chOff x="0" y="0"/>
          <a:chExt cx="0" cy="0"/>
        </a:xfrm>
      </p:grpSpPr>
      <p:sp>
        <p:nvSpPr>
          <p:cNvPr id="373" name="Google Shape;373;p80"/>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4500"/>
              <a:buFont typeface="Source Sans Pro"/>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4" name="Google Shape;374;p80"/>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SzPts val="1800"/>
              <a:buNone/>
              <a:defRPr sz="1800"/>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spTree>
      <p:nvGrpSpPr>
        <p:cNvPr id="1" name="Shape 375"/>
        <p:cNvGrpSpPr/>
        <p:nvPr/>
      </p:nvGrpSpPr>
      <p:grpSpPr>
        <a:xfrm>
          <a:off x="0" y="0"/>
          <a:ext cx="0" cy="0"/>
          <a:chOff x="0" y="0"/>
          <a:chExt cx="0" cy="0"/>
        </a:xfrm>
      </p:grpSpPr>
      <p:sp>
        <p:nvSpPr>
          <p:cNvPr id="376" name="Google Shape;376;p81"/>
          <p:cNvSpPr/>
          <p:nvPr/>
        </p:nvSpPr>
        <p:spPr>
          <a:xfrm>
            <a:off x="0" y="0"/>
            <a:ext cx="9144000" cy="5143500"/>
          </a:xfrm>
          <a:prstGeom prst="rect">
            <a:avLst/>
          </a:prstGeom>
          <a:gradFill>
            <a:gsLst>
              <a:gs pos="0">
                <a:schemeClr val="lt1"/>
              </a:gs>
              <a:gs pos="100000">
                <a:srgbClr val="E5E5E5"/>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377" name="Google Shape;377;p81"/>
          <p:cNvSpPr txBox="1">
            <a:spLocks noGrp="1"/>
          </p:cNvSpPr>
          <p:nvPr>
            <p:ph type="ctrTitle"/>
          </p:nvPr>
        </p:nvSpPr>
        <p:spPr>
          <a:xfrm>
            <a:off x="4857750" y="1670539"/>
            <a:ext cx="4000500" cy="1503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400"/>
              <a:buFont typeface="Source Sans Pro"/>
              <a:buNone/>
              <a:defRPr sz="3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8" name="Google Shape;378;p81"/>
          <p:cNvSpPr txBox="1">
            <a:spLocks noGrp="1"/>
          </p:cNvSpPr>
          <p:nvPr>
            <p:ph type="subTitle" idx="1"/>
          </p:nvPr>
        </p:nvSpPr>
        <p:spPr>
          <a:xfrm>
            <a:off x="4857750" y="3429000"/>
            <a:ext cx="4000500" cy="1143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300">
                <a:solidFill>
                  <a:schemeClr val="accen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379" name="Google Shape;379;p81"/>
          <p:cNvPicPr preferRelativeResize="0"/>
          <p:nvPr/>
        </p:nvPicPr>
        <p:blipFill rotWithShape="1">
          <a:blip r:embed="rId2">
            <a:alphaModFix/>
          </a:blip>
          <a:srcRect/>
          <a:stretch/>
        </p:blipFill>
        <p:spPr>
          <a:xfrm>
            <a:off x="8286750" y="287286"/>
            <a:ext cx="530086" cy="571502"/>
          </a:xfrm>
          <a:prstGeom prst="rect">
            <a:avLst/>
          </a:prstGeom>
          <a:noFill/>
          <a:ln>
            <a:noFill/>
          </a:ln>
        </p:spPr>
      </p:pic>
      <p:pic>
        <p:nvPicPr>
          <p:cNvPr id="380" name="Google Shape;380;p81"/>
          <p:cNvPicPr preferRelativeResize="0"/>
          <p:nvPr/>
        </p:nvPicPr>
        <p:blipFill rotWithShape="1">
          <a:blip r:embed="rId3">
            <a:alphaModFix/>
          </a:blip>
          <a:srcRect/>
          <a:stretch/>
        </p:blipFill>
        <p:spPr>
          <a:xfrm>
            <a:off x="0" y="692447"/>
            <a:ext cx="3430979" cy="4451053"/>
          </a:xfrm>
          <a:prstGeom prst="rect">
            <a:avLst/>
          </a:prstGeom>
          <a:noFill/>
          <a:ln>
            <a:noFill/>
          </a:ln>
        </p:spPr>
      </p:pic>
      <p:pic>
        <p:nvPicPr>
          <p:cNvPr id="381" name="Google Shape;381;p81"/>
          <p:cNvPicPr preferRelativeResize="0"/>
          <p:nvPr/>
        </p:nvPicPr>
        <p:blipFill rotWithShape="1">
          <a:blip r:embed="rId4">
            <a:alphaModFix/>
          </a:blip>
          <a:srcRect/>
          <a:stretch/>
        </p:blipFill>
        <p:spPr>
          <a:xfrm>
            <a:off x="0" y="0"/>
            <a:ext cx="4397376" cy="5143501"/>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382"/>
        <p:cNvGrpSpPr/>
        <p:nvPr/>
      </p:nvGrpSpPr>
      <p:grpSpPr>
        <a:xfrm>
          <a:off x="0" y="0"/>
          <a:ext cx="0" cy="0"/>
          <a:chOff x="0" y="0"/>
          <a:chExt cx="0" cy="0"/>
        </a:xfrm>
      </p:grpSpPr>
      <p:sp>
        <p:nvSpPr>
          <p:cNvPr id="383" name="Google Shape;383;p82"/>
          <p:cNvSpPr/>
          <p:nvPr/>
        </p:nvSpPr>
        <p:spPr>
          <a:xfrm>
            <a:off x="0" y="0"/>
            <a:ext cx="9144000" cy="5143500"/>
          </a:xfrm>
          <a:prstGeom prst="rect">
            <a:avLst/>
          </a:prstGeom>
          <a:gradFill>
            <a:gsLst>
              <a:gs pos="0">
                <a:schemeClr val="lt1"/>
              </a:gs>
              <a:gs pos="100000">
                <a:srgbClr val="E5E5E5"/>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pic>
        <p:nvPicPr>
          <p:cNvPr id="384" name="Google Shape;384;p82"/>
          <p:cNvPicPr preferRelativeResize="0"/>
          <p:nvPr/>
        </p:nvPicPr>
        <p:blipFill rotWithShape="1">
          <a:blip r:embed="rId2">
            <a:alphaModFix/>
          </a:blip>
          <a:srcRect/>
          <a:stretch/>
        </p:blipFill>
        <p:spPr>
          <a:xfrm>
            <a:off x="4572000" y="0"/>
            <a:ext cx="4572001" cy="5143500"/>
          </a:xfrm>
          <a:prstGeom prst="rect">
            <a:avLst/>
          </a:prstGeom>
          <a:noFill/>
          <a:ln>
            <a:noFill/>
          </a:ln>
        </p:spPr>
      </p:pic>
      <p:sp>
        <p:nvSpPr>
          <p:cNvPr id="385" name="Google Shape;385;p82"/>
          <p:cNvSpPr txBox="1">
            <a:spLocks noGrp="1"/>
          </p:cNvSpPr>
          <p:nvPr>
            <p:ph type="ctrTitle"/>
          </p:nvPr>
        </p:nvSpPr>
        <p:spPr>
          <a:xfrm>
            <a:off x="285750" y="1670539"/>
            <a:ext cx="4000500" cy="1503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400"/>
              <a:buFont typeface="Source Sans Pro"/>
              <a:buNone/>
              <a:defRPr sz="3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6" name="Google Shape;386;p82"/>
          <p:cNvSpPr txBox="1">
            <a:spLocks noGrp="1"/>
          </p:cNvSpPr>
          <p:nvPr>
            <p:ph type="subTitle" idx="1"/>
          </p:nvPr>
        </p:nvSpPr>
        <p:spPr>
          <a:xfrm>
            <a:off x="285750" y="3429000"/>
            <a:ext cx="4000500" cy="1143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300">
                <a:solidFill>
                  <a:schemeClr val="accen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387" name="Google Shape;387;p82"/>
          <p:cNvPicPr preferRelativeResize="0"/>
          <p:nvPr/>
        </p:nvPicPr>
        <p:blipFill rotWithShape="1">
          <a:blip r:embed="rId3">
            <a:alphaModFix/>
          </a:blip>
          <a:srcRect/>
          <a:stretch/>
        </p:blipFill>
        <p:spPr>
          <a:xfrm>
            <a:off x="3714750" y="287286"/>
            <a:ext cx="530086" cy="571502"/>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388"/>
        <p:cNvGrpSpPr/>
        <p:nvPr/>
      </p:nvGrpSpPr>
      <p:grpSpPr>
        <a:xfrm>
          <a:off x="0" y="0"/>
          <a:ext cx="0" cy="0"/>
          <a:chOff x="0" y="0"/>
          <a:chExt cx="0" cy="0"/>
        </a:xfrm>
      </p:grpSpPr>
      <p:sp>
        <p:nvSpPr>
          <p:cNvPr id="389" name="Google Shape;389;p83"/>
          <p:cNvSpPr/>
          <p:nvPr/>
        </p:nvSpPr>
        <p:spPr>
          <a:xfrm>
            <a:off x="0" y="0"/>
            <a:ext cx="9144000" cy="5143500"/>
          </a:xfrm>
          <a:prstGeom prst="rect">
            <a:avLst/>
          </a:prstGeom>
          <a:gradFill>
            <a:gsLst>
              <a:gs pos="0">
                <a:schemeClr val="lt1"/>
              </a:gs>
              <a:gs pos="100000">
                <a:srgbClr val="E5E5E5"/>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390" name="Google Shape;390;p83"/>
          <p:cNvSpPr txBox="1">
            <a:spLocks noGrp="1"/>
          </p:cNvSpPr>
          <p:nvPr>
            <p:ph type="ctrTitle"/>
          </p:nvPr>
        </p:nvSpPr>
        <p:spPr>
          <a:xfrm>
            <a:off x="4857750" y="1670539"/>
            <a:ext cx="4000500" cy="1503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400"/>
              <a:buFont typeface="Source Sans Pro"/>
              <a:buNone/>
              <a:defRPr sz="3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1" name="Google Shape;391;p83"/>
          <p:cNvSpPr txBox="1">
            <a:spLocks noGrp="1"/>
          </p:cNvSpPr>
          <p:nvPr>
            <p:ph type="subTitle" idx="1"/>
          </p:nvPr>
        </p:nvSpPr>
        <p:spPr>
          <a:xfrm>
            <a:off x="4857750" y="3429000"/>
            <a:ext cx="4000500" cy="11430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SzPts val="1300"/>
              <a:buNone/>
              <a:defRPr sz="1300">
                <a:solidFill>
                  <a:schemeClr val="accen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92" name="Google Shape;392;p83"/>
          <p:cNvSpPr/>
          <p:nvPr/>
        </p:nvSpPr>
        <p:spPr>
          <a:xfrm>
            <a:off x="0" y="852853"/>
            <a:ext cx="3143100" cy="4286100"/>
          </a:xfrm>
          <a:prstGeom prst="rect">
            <a:avLst/>
          </a:prstGeom>
          <a:solidFill>
            <a:schemeClr val="accent1"/>
          </a:solidFill>
          <a:ln w="12700" cap="flat" cmpd="sng">
            <a:solidFill>
              <a:srgbClr val="007BA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pic>
        <p:nvPicPr>
          <p:cNvPr id="393" name="Google Shape;393;p83"/>
          <p:cNvPicPr preferRelativeResize="0"/>
          <p:nvPr/>
        </p:nvPicPr>
        <p:blipFill rotWithShape="1">
          <a:blip r:embed="rId2">
            <a:alphaModFix/>
          </a:blip>
          <a:srcRect/>
          <a:stretch/>
        </p:blipFill>
        <p:spPr>
          <a:xfrm>
            <a:off x="8286750" y="287286"/>
            <a:ext cx="530086" cy="571502"/>
          </a:xfrm>
          <a:prstGeom prst="rect">
            <a:avLst/>
          </a:prstGeom>
          <a:noFill/>
          <a:ln>
            <a:noFill/>
          </a:ln>
        </p:spPr>
      </p:pic>
      <p:pic>
        <p:nvPicPr>
          <p:cNvPr id="394" name="Google Shape;394;p83"/>
          <p:cNvPicPr preferRelativeResize="0"/>
          <p:nvPr/>
        </p:nvPicPr>
        <p:blipFill rotWithShape="1">
          <a:blip r:embed="rId3">
            <a:alphaModFix/>
          </a:blip>
          <a:srcRect/>
          <a:stretch/>
        </p:blipFill>
        <p:spPr>
          <a:xfrm>
            <a:off x="0" y="0"/>
            <a:ext cx="4397376" cy="5143501"/>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Numbered List">
  <p:cSld name="Title and Numbered List">
    <p:spTree>
      <p:nvGrpSpPr>
        <p:cNvPr id="1" name="Shape 395"/>
        <p:cNvGrpSpPr/>
        <p:nvPr/>
      </p:nvGrpSpPr>
      <p:grpSpPr>
        <a:xfrm>
          <a:off x="0" y="0"/>
          <a:ext cx="0" cy="0"/>
          <a:chOff x="0" y="0"/>
          <a:chExt cx="0" cy="0"/>
        </a:xfrm>
      </p:grpSpPr>
      <p:sp>
        <p:nvSpPr>
          <p:cNvPr id="396" name="Google Shape;396;p84"/>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97" name="Google Shape;397;p84"/>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Font typeface="Source Sans Pro"/>
              <a:buAutoNum type="arabicPeriod"/>
              <a:defRPr sz="1700"/>
            </a:lvl1pPr>
            <a:lvl2pPr marL="914400" lvl="1" indent="-323850" algn="l" rtl="0">
              <a:lnSpc>
                <a:spcPct val="90000"/>
              </a:lnSpc>
              <a:spcBef>
                <a:spcPts val="400"/>
              </a:spcBef>
              <a:spcAft>
                <a:spcPts val="0"/>
              </a:spcAft>
              <a:buSzPts val="1500"/>
              <a:buFont typeface="Source Sans Pro"/>
              <a:buAutoNum type="alphaLcPeriod"/>
              <a:defRPr sz="1500"/>
            </a:lvl2pPr>
            <a:lvl3pPr marL="1371600" lvl="2" indent="-323850" algn="l" rtl="0">
              <a:lnSpc>
                <a:spcPct val="90000"/>
              </a:lnSpc>
              <a:spcBef>
                <a:spcPts val="400"/>
              </a:spcBef>
              <a:spcAft>
                <a:spcPts val="0"/>
              </a:spcAft>
              <a:buClr>
                <a:schemeClr val="accent1"/>
              </a:buClr>
              <a:buSzPts val="1500"/>
              <a:buFont typeface="Source Sans Pro"/>
              <a:buAutoNum type="romanLcPeriod"/>
              <a:defRPr sz="1500"/>
            </a:lvl3pPr>
            <a:lvl4pPr marL="1828800" lvl="3" indent="-323850" algn="l" rtl="0">
              <a:lnSpc>
                <a:spcPct val="90000"/>
              </a:lnSpc>
              <a:spcBef>
                <a:spcPts val="400"/>
              </a:spcBef>
              <a:spcAft>
                <a:spcPts val="0"/>
              </a:spcAft>
              <a:buSzPts val="1500"/>
              <a:buFont typeface="Source Sans Pro"/>
              <a:buAutoNum type="arabicParenR"/>
              <a:defRPr sz="1500"/>
            </a:lvl4pPr>
            <a:lvl5pPr marL="2286000" lvl="4" indent="-323850" algn="l" rtl="0">
              <a:lnSpc>
                <a:spcPct val="90000"/>
              </a:lnSpc>
              <a:spcBef>
                <a:spcPts val="400"/>
              </a:spcBef>
              <a:spcAft>
                <a:spcPts val="0"/>
              </a:spcAft>
              <a:buClr>
                <a:schemeClr val="dk2"/>
              </a:buClr>
              <a:buSzPts val="1500"/>
              <a:buFont typeface="Source Sans Pro"/>
              <a:buAutoNum type="alphaLcParenR"/>
              <a:defRPr sz="15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98" name="Google Shape;398;p84"/>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8" name="Google Shape;88;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89" name="Google Shape;89;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0" name="Google Shape;90;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2 Columns">
  <p:cSld name="Title and 2 Columns">
    <p:spTree>
      <p:nvGrpSpPr>
        <p:cNvPr id="1" name="Shape 399"/>
        <p:cNvGrpSpPr/>
        <p:nvPr/>
      </p:nvGrpSpPr>
      <p:grpSpPr>
        <a:xfrm>
          <a:off x="0" y="0"/>
          <a:ext cx="0" cy="0"/>
          <a:chOff x="0" y="0"/>
          <a:chExt cx="0" cy="0"/>
        </a:xfrm>
      </p:grpSpPr>
      <p:sp>
        <p:nvSpPr>
          <p:cNvPr id="400" name="Google Shape;400;p85"/>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1" name="Google Shape;401;p85"/>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Char char="•"/>
              <a:defRPr sz="1700"/>
            </a:lvl1pPr>
            <a:lvl2pPr marL="914400" lvl="1" indent="-323850" algn="l" rtl="0">
              <a:lnSpc>
                <a:spcPct val="90000"/>
              </a:lnSpc>
              <a:spcBef>
                <a:spcPts val="400"/>
              </a:spcBef>
              <a:spcAft>
                <a:spcPts val="0"/>
              </a:spcAft>
              <a:buSzPts val="1500"/>
              <a:buChar char="–"/>
              <a:defRPr sz="1500"/>
            </a:lvl2pPr>
            <a:lvl3pPr marL="1371600" lvl="2" indent="-323850" algn="l" rtl="0">
              <a:lnSpc>
                <a:spcPct val="90000"/>
              </a:lnSpc>
              <a:spcBef>
                <a:spcPts val="400"/>
              </a:spcBef>
              <a:spcAft>
                <a:spcPts val="0"/>
              </a:spcAft>
              <a:buSzPts val="1500"/>
              <a:buChar char="•"/>
              <a:defRPr sz="15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02" name="Google Shape;402;p85"/>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3 Columns">
  <p:cSld name="Title and 3 Columns">
    <p:spTree>
      <p:nvGrpSpPr>
        <p:cNvPr id="1" name="Shape 403"/>
        <p:cNvGrpSpPr/>
        <p:nvPr/>
      </p:nvGrpSpPr>
      <p:grpSpPr>
        <a:xfrm>
          <a:off x="0" y="0"/>
          <a:ext cx="0" cy="0"/>
          <a:chOff x="0" y="0"/>
          <a:chExt cx="0" cy="0"/>
        </a:xfrm>
      </p:grpSpPr>
      <p:sp>
        <p:nvSpPr>
          <p:cNvPr id="404" name="Google Shape;404;p86"/>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5" name="Google Shape;405;p86"/>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SzPts val="1500"/>
              <a:buChar char="•"/>
              <a:defRPr sz="1500"/>
            </a:lvl1pPr>
            <a:lvl2pPr marL="914400" lvl="1" indent="-311150" algn="l" rtl="0">
              <a:lnSpc>
                <a:spcPct val="90000"/>
              </a:lnSpc>
              <a:spcBef>
                <a:spcPts val="400"/>
              </a:spcBef>
              <a:spcAft>
                <a:spcPts val="0"/>
              </a:spcAft>
              <a:buSzPts val="1300"/>
              <a:buChar char="–"/>
              <a:defRPr sz="1300"/>
            </a:lvl2pPr>
            <a:lvl3pPr marL="1371600" lvl="2" indent="-311150" algn="l" rtl="0">
              <a:lnSpc>
                <a:spcPct val="90000"/>
              </a:lnSpc>
              <a:spcBef>
                <a:spcPts val="400"/>
              </a:spcBef>
              <a:spcAft>
                <a:spcPts val="0"/>
              </a:spcAft>
              <a:buSzPts val="1300"/>
              <a:buChar char="•"/>
              <a:defRPr sz="1300"/>
            </a:lvl3pPr>
            <a:lvl4pPr marL="1828800" lvl="3" indent="-311150" algn="l" rtl="0">
              <a:lnSpc>
                <a:spcPct val="90000"/>
              </a:lnSpc>
              <a:spcBef>
                <a:spcPts val="400"/>
              </a:spcBef>
              <a:spcAft>
                <a:spcPts val="0"/>
              </a:spcAft>
              <a:buSzPts val="1300"/>
              <a:buChar char="–"/>
              <a:defRPr sz="1300"/>
            </a:lvl4pPr>
            <a:lvl5pPr marL="2286000" lvl="4" indent="-311150" algn="l" rtl="0">
              <a:lnSpc>
                <a:spcPct val="90000"/>
              </a:lnSpc>
              <a:spcBef>
                <a:spcPts val="400"/>
              </a:spcBef>
              <a:spcAft>
                <a:spcPts val="0"/>
              </a:spcAft>
              <a:buSzPts val="1300"/>
              <a:buChar char="•"/>
              <a:defRPr sz="13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06" name="Google Shape;406;p86"/>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407"/>
        <p:cNvGrpSpPr/>
        <p:nvPr/>
      </p:nvGrpSpPr>
      <p:grpSpPr>
        <a:xfrm>
          <a:off x="0" y="0"/>
          <a:ext cx="0" cy="0"/>
          <a:chOff x="0" y="0"/>
          <a:chExt cx="0" cy="0"/>
        </a:xfrm>
      </p:grpSpPr>
      <p:pic>
        <p:nvPicPr>
          <p:cNvPr id="408" name="Google Shape;408;p8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09" name="Google Shape;409;p87"/>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0" name="Google Shape;410;p87"/>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411" name="Google Shape;411;p87"/>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412"/>
        <p:cNvGrpSpPr/>
        <p:nvPr/>
      </p:nvGrpSpPr>
      <p:grpSpPr>
        <a:xfrm>
          <a:off x="0" y="0"/>
          <a:ext cx="0" cy="0"/>
          <a:chOff x="0" y="0"/>
          <a:chExt cx="0" cy="0"/>
        </a:xfrm>
      </p:grpSpPr>
      <p:pic>
        <p:nvPicPr>
          <p:cNvPr id="413" name="Google Shape;413;p8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14" name="Google Shape;414;p88"/>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5" name="Google Shape;415;p88"/>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416" name="Google Shape;416;p88"/>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417"/>
        <p:cNvGrpSpPr/>
        <p:nvPr/>
      </p:nvGrpSpPr>
      <p:grpSpPr>
        <a:xfrm>
          <a:off x="0" y="0"/>
          <a:ext cx="0" cy="0"/>
          <a:chOff x="0" y="0"/>
          <a:chExt cx="0" cy="0"/>
        </a:xfrm>
      </p:grpSpPr>
      <p:pic>
        <p:nvPicPr>
          <p:cNvPr id="418" name="Google Shape;418;p8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19" name="Google Shape;419;p89"/>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20" name="Google Shape;420;p89"/>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421" name="Google Shape;421;p89"/>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422"/>
        <p:cNvGrpSpPr/>
        <p:nvPr/>
      </p:nvGrpSpPr>
      <p:grpSpPr>
        <a:xfrm>
          <a:off x="0" y="0"/>
          <a:ext cx="0" cy="0"/>
          <a:chOff x="0" y="0"/>
          <a:chExt cx="0" cy="0"/>
        </a:xfrm>
      </p:grpSpPr>
      <p:pic>
        <p:nvPicPr>
          <p:cNvPr id="423" name="Google Shape;423;p9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24" name="Google Shape;424;p90"/>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25" name="Google Shape;425;p90"/>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426" name="Google Shape;426;p90"/>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427"/>
        <p:cNvGrpSpPr/>
        <p:nvPr/>
      </p:nvGrpSpPr>
      <p:grpSpPr>
        <a:xfrm>
          <a:off x="0" y="0"/>
          <a:ext cx="0" cy="0"/>
          <a:chOff x="0" y="0"/>
          <a:chExt cx="0" cy="0"/>
        </a:xfrm>
      </p:grpSpPr>
      <p:pic>
        <p:nvPicPr>
          <p:cNvPr id="428" name="Google Shape;428;p9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29" name="Google Shape;429;p91"/>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30" name="Google Shape;430;p91"/>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431" name="Google Shape;431;p91"/>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9_Section Header">
  <p:cSld name="9_Section Header">
    <p:spTree>
      <p:nvGrpSpPr>
        <p:cNvPr id="1" name="Shape 432"/>
        <p:cNvGrpSpPr/>
        <p:nvPr/>
      </p:nvGrpSpPr>
      <p:grpSpPr>
        <a:xfrm>
          <a:off x="0" y="0"/>
          <a:ext cx="0" cy="0"/>
          <a:chOff x="0" y="0"/>
          <a:chExt cx="0" cy="0"/>
        </a:xfrm>
      </p:grpSpPr>
      <p:pic>
        <p:nvPicPr>
          <p:cNvPr id="433" name="Google Shape;433;p9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34" name="Google Shape;434;p92"/>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35" name="Google Shape;435;p92"/>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436" name="Google Shape;436;p92"/>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437"/>
        <p:cNvGrpSpPr/>
        <p:nvPr/>
      </p:nvGrpSpPr>
      <p:grpSpPr>
        <a:xfrm>
          <a:off x="0" y="0"/>
          <a:ext cx="0" cy="0"/>
          <a:chOff x="0" y="0"/>
          <a:chExt cx="0" cy="0"/>
        </a:xfrm>
      </p:grpSpPr>
      <p:pic>
        <p:nvPicPr>
          <p:cNvPr id="438" name="Google Shape;438;p9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39" name="Google Shape;439;p93"/>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40" name="Google Shape;440;p93"/>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441" name="Google Shape;441;p93"/>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6_Section Header">
  <p:cSld name="16_Section Header">
    <p:spTree>
      <p:nvGrpSpPr>
        <p:cNvPr id="1" name="Shape 442"/>
        <p:cNvGrpSpPr/>
        <p:nvPr/>
      </p:nvGrpSpPr>
      <p:grpSpPr>
        <a:xfrm>
          <a:off x="0" y="0"/>
          <a:ext cx="0" cy="0"/>
          <a:chOff x="0" y="0"/>
          <a:chExt cx="0" cy="0"/>
        </a:xfrm>
      </p:grpSpPr>
      <p:pic>
        <p:nvPicPr>
          <p:cNvPr id="443" name="Google Shape;443;p94"/>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444" name="Google Shape;444;p94"/>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45" name="Google Shape;445;p94"/>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46" name="Google Shape;446;p94"/>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447" name="Google Shape;447;p94"/>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1"/>
        <p:cNvGrpSpPr/>
        <p:nvPr/>
      </p:nvGrpSpPr>
      <p:grpSpPr>
        <a:xfrm>
          <a:off x="0" y="0"/>
          <a:ext cx="0" cy="0"/>
          <a:chOff x="0" y="0"/>
          <a:chExt cx="0" cy="0"/>
        </a:xfrm>
      </p:grpSpPr>
      <p:sp>
        <p:nvSpPr>
          <p:cNvPr id="92" name="Google Shape;92;p2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3" name="Google Shape;93;p21"/>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94" name="Google Shape;94;p21"/>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95" name="Google Shape;95;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6" name="Google Shape;96;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7" name="Google Shape;97;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7_Section Header">
  <p:cSld name="17_Section Header">
    <p:spTree>
      <p:nvGrpSpPr>
        <p:cNvPr id="1" name="Shape 448"/>
        <p:cNvGrpSpPr/>
        <p:nvPr/>
      </p:nvGrpSpPr>
      <p:grpSpPr>
        <a:xfrm>
          <a:off x="0" y="0"/>
          <a:ext cx="0" cy="0"/>
          <a:chOff x="0" y="0"/>
          <a:chExt cx="0" cy="0"/>
        </a:xfrm>
      </p:grpSpPr>
      <p:pic>
        <p:nvPicPr>
          <p:cNvPr id="449" name="Google Shape;449;p95"/>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450" name="Google Shape;450;p95"/>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51" name="Google Shape;451;p95"/>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52" name="Google Shape;452;p95"/>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453" name="Google Shape;453;p95"/>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8_Section Header">
  <p:cSld name="18_Section Header">
    <p:spTree>
      <p:nvGrpSpPr>
        <p:cNvPr id="1" name="Shape 454"/>
        <p:cNvGrpSpPr/>
        <p:nvPr/>
      </p:nvGrpSpPr>
      <p:grpSpPr>
        <a:xfrm>
          <a:off x="0" y="0"/>
          <a:ext cx="0" cy="0"/>
          <a:chOff x="0" y="0"/>
          <a:chExt cx="0" cy="0"/>
        </a:xfrm>
      </p:grpSpPr>
      <p:pic>
        <p:nvPicPr>
          <p:cNvPr id="455" name="Google Shape;455;p96"/>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456" name="Google Shape;456;p96"/>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57" name="Google Shape;457;p96"/>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58" name="Google Shape;458;p96"/>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459" name="Google Shape;459;p96"/>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9_Section Header">
  <p:cSld name="19_Section Header">
    <p:spTree>
      <p:nvGrpSpPr>
        <p:cNvPr id="1" name="Shape 460"/>
        <p:cNvGrpSpPr/>
        <p:nvPr/>
      </p:nvGrpSpPr>
      <p:grpSpPr>
        <a:xfrm>
          <a:off x="0" y="0"/>
          <a:ext cx="0" cy="0"/>
          <a:chOff x="0" y="0"/>
          <a:chExt cx="0" cy="0"/>
        </a:xfrm>
      </p:grpSpPr>
      <p:pic>
        <p:nvPicPr>
          <p:cNvPr id="461" name="Google Shape;461;p97"/>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462" name="Google Shape;462;p97"/>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63" name="Google Shape;463;p97"/>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64" name="Google Shape;464;p97"/>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465" name="Google Shape;465;p97"/>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20_Section Header">
  <p:cSld name="20_Section Header">
    <p:spTree>
      <p:nvGrpSpPr>
        <p:cNvPr id="1" name="Shape 466"/>
        <p:cNvGrpSpPr/>
        <p:nvPr/>
      </p:nvGrpSpPr>
      <p:grpSpPr>
        <a:xfrm>
          <a:off x="0" y="0"/>
          <a:ext cx="0" cy="0"/>
          <a:chOff x="0" y="0"/>
          <a:chExt cx="0" cy="0"/>
        </a:xfrm>
      </p:grpSpPr>
      <p:pic>
        <p:nvPicPr>
          <p:cNvPr id="467" name="Google Shape;467;p98"/>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468" name="Google Shape;468;p98"/>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69" name="Google Shape;469;p98"/>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70" name="Google Shape;470;p98"/>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471" name="Google Shape;471;p98"/>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1_Section Header">
  <p:cSld name="21_Section Header">
    <p:spTree>
      <p:nvGrpSpPr>
        <p:cNvPr id="1" name="Shape 472"/>
        <p:cNvGrpSpPr/>
        <p:nvPr/>
      </p:nvGrpSpPr>
      <p:grpSpPr>
        <a:xfrm>
          <a:off x="0" y="0"/>
          <a:ext cx="0" cy="0"/>
          <a:chOff x="0" y="0"/>
          <a:chExt cx="0" cy="0"/>
        </a:xfrm>
      </p:grpSpPr>
      <p:pic>
        <p:nvPicPr>
          <p:cNvPr id="473" name="Google Shape;473;p99"/>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474" name="Google Shape;474;p99"/>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75" name="Google Shape;475;p99"/>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76" name="Google Shape;476;p99"/>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477" name="Google Shape;477;p99"/>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2_Section Header">
  <p:cSld name="22_Section Header">
    <p:spTree>
      <p:nvGrpSpPr>
        <p:cNvPr id="1" name="Shape 478"/>
        <p:cNvGrpSpPr/>
        <p:nvPr/>
      </p:nvGrpSpPr>
      <p:grpSpPr>
        <a:xfrm>
          <a:off x="0" y="0"/>
          <a:ext cx="0" cy="0"/>
          <a:chOff x="0" y="0"/>
          <a:chExt cx="0" cy="0"/>
        </a:xfrm>
      </p:grpSpPr>
      <p:pic>
        <p:nvPicPr>
          <p:cNvPr id="479" name="Google Shape;479;p100"/>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480" name="Google Shape;480;p10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81" name="Google Shape;481;p100"/>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82" name="Google Shape;482;p100"/>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483" name="Google Shape;483;p100"/>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3_Section Header">
  <p:cSld name="23_Section Header">
    <p:spTree>
      <p:nvGrpSpPr>
        <p:cNvPr id="1" name="Shape 484"/>
        <p:cNvGrpSpPr/>
        <p:nvPr/>
      </p:nvGrpSpPr>
      <p:grpSpPr>
        <a:xfrm>
          <a:off x="0" y="0"/>
          <a:ext cx="0" cy="0"/>
          <a:chOff x="0" y="0"/>
          <a:chExt cx="0" cy="0"/>
        </a:xfrm>
      </p:grpSpPr>
      <p:pic>
        <p:nvPicPr>
          <p:cNvPr id="485" name="Google Shape;485;p101"/>
          <p:cNvPicPr preferRelativeResize="0"/>
          <p:nvPr/>
        </p:nvPicPr>
        <p:blipFill rotWithShape="1">
          <a:blip r:embed="rId2">
            <a:alphaModFix/>
          </a:blip>
          <a:srcRect/>
          <a:stretch/>
        </p:blipFill>
        <p:spPr>
          <a:xfrm>
            <a:off x="813859" y="0"/>
            <a:ext cx="3430979" cy="4451053"/>
          </a:xfrm>
          <a:prstGeom prst="rect">
            <a:avLst/>
          </a:prstGeom>
          <a:noFill/>
          <a:ln>
            <a:noFill/>
          </a:ln>
        </p:spPr>
      </p:pic>
      <p:pic>
        <p:nvPicPr>
          <p:cNvPr id="486" name="Google Shape;486;p101"/>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87" name="Google Shape;487;p101"/>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800"/>
              <a:buFont typeface="Source Sans Pro"/>
              <a:buNone/>
              <a:defRPr sz="38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88" name="Google Shape;488;p101"/>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pic>
        <p:nvPicPr>
          <p:cNvPr id="489" name="Google Shape;489;p101"/>
          <p:cNvPicPr preferRelativeResize="0"/>
          <p:nvPr/>
        </p:nvPicPr>
        <p:blipFill rotWithShape="1">
          <a:blip r:embed="rId4">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490"/>
        <p:cNvGrpSpPr/>
        <p:nvPr/>
      </p:nvGrpSpPr>
      <p:grpSpPr>
        <a:xfrm>
          <a:off x="0" y="0"/>
          <a:ext cx="0" cy="0"/>
          <a:chOff x="0" y="0"/>
          <a:chExt cx="0" cy="0"/>
        </a:xfrm>
      </p:grpSpPr>
      <p:sp>
        <p:nvSpPr>
          <p:cNvPr id="491" name="Google Shape;491;p102"/>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800"/>
              <a:buFont typeface="Source Sans Pro"/>
              <a:buNone/>
              <a:defRPr sz="3800">
                <a:solidFill>
                  <a:schemeClr val="accen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92" name="Google Shape;492;p102"/>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1"/>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493" name="Google Shape;493;p102"/>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494" name="Google Shape;494;p102"/>
          <p:cNvPicPr preferRelativeResize="0"/>
          <p:nvPr/>
        </p:nvPicPr>
        <p:blipFill rotWithShape="1">
          <a:blip r:embed="rId2">
            <a:alphaModFix/>
          </a:blip>
          <a:srcRect/>
          <a:stretch/>
        </p:blipFill>
        <p:spPr>
          <a:xfrm>
            <a:off x="497205" y="572695"/>
            <a:ext cx="3717719" cy="4000500"/>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495"/>
        <p:cNvGrpSpPr/>
        <p:nvPr/>
      </p:nvGrpSpPr>
      <p:grpSpPr>
        <a:xfrm>
          <a:off x="0" y="0"/>
          <a:ext cx="0" cy="0"/>
          <a:chOff x="0" y="0"/>
          <a:chExt cx="0" cy="0"/>
        </a:xfrm>
      </p:grpSpPr>
      <p:sp>
        <p:nvSpPr>
          <p:cNvPr id="496" name="Google Shape;496;p103"/>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497" name="Google Shape;497;p103"/>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2"/>
              </a:buClr>
              <a:buSzPts val="3800"/>
              <a:buFont typeface="Source Sans Pro"/>
              <a:buNone/>
              <a:defRPr sz="3800">
                <a:solidFill>
                  <a:schemeClr val="l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98" name="Google Shape;498;p103"/>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lt2"/>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499" name="Google Shape;499;p103"/>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500" name="Google Shape;500;p103"/>
          <p:cNvPicPr preferRelativeResize="0"/>
          <p:nvPr/>
        </p:nvPicPr>
        <p:blipFill rotWithShape="1">
          <a:blip r:embed="rId2">
            <a:alphaModFix/>
          </a:blip>
          <a:srcRect/>
          <a:stretch/>
        </p:blipFill>
        <p:spPr>
          <a:xfrm>
            <a:off x="497205" y="572695"/>
            <a:ext cx="3717719" cy="4000500"/>
          </a:xfrm>
          <a:prstGeom prst="rect">
            <a:avLst/>
          </a:prstGeom>
          <a:noFill/>
          <a:ln>
            <a:noFill/>
          </a:ln>
        </p:spPr>
      </p:pic>
      <p:pic>
        <p:nvPicPr>
          <p:cNvPr id="501" name="Google Shape;501;p103"/>
          <p:cNvPicPr preferRelativeResize="0"/>
          <p:nvPr/>
        </p:nvPicPr>
        <p:blipFill rotWithShape="1">
          <a:blip r:embed="rId3">
            <a:alphaModFix/>
          </a:blip>
          <a:srcRect/>
          <a:stretch/>
        </p:blipFill>
        <p:spPr>
          <a:xfrm>
            <a:off x="8286750" y="286945"/>
            <a:ext cx="530086" cy="571502"/>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502"/>
        <p:cNvGrpSpPr/>
        <p:nvPr/>
      </p:nvGrpSpPr>
      <p:grpSpPr>
        <a:xfrm>
          <a:off x="0" y="0"/>
          <a:ext cx="0" cy="0"/>
          <a:chOff x="0" y="0"/>
          <a:chExt cx="0" cy="0"/>
        </a:xfrm>
      </p:grpSpPr>
      <p:sp>
        <p:nvSpPr>
          <p:cNvPr id="503" name="Google Shape;503;p104"/>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504" name="Google Shape;504;p104"/>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6"/>
              </a:buClr>
              <a:buSzPts val="3800"/>
              <a:buFont typeface="Source Sans Pro"/>
              <a:buNone/>
              <a:defRPr sz="3800">
                <a:solidFill>
                  <a:schemeClr val="accent6"/>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5" name="Google Shape;505;p104"/>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6"/>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506" name="Google Shape;506;p104"/>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507" name="Google Shape;507;p104"/>
          <p:cNvPicPr preferRelativeResize="0"/>
          <p:nvPr/>
        </p:nvPicPr>
        <p:blipFill rotWithShape="1">
          <a:blip r:embed="rId2">
            <a:alphaModFix/>
          </a:blip>
          <a:srcRect/>
          <a:stretch/>
        </p:blipFill>
        <p:spPr>
          <a:xfrm>
            <a:off x="497205" y="572695"/>
            <a:ext cx="3717719" cy="4000500"/>
          </a:xfrm>
          <a:prstGeom prst="rect">
            <a:avLst/>
          </a:prstGeom>
          <a:noFill/>
          <a:ln>
            <a:noFill/>
          </a:ln>
        </p:spPr>
      </p:pic>
      <p:pic>
        <p:nvPicPr>
          <p:cNvPr id="508" name="Google Shape;508;p104"/>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8"/>
        <p:cNvGrpSpPr/>
        <p:nvPr/>
      </p:nvGrpSpPr>
      <p:grpSpPr>
        <a:xfrm>
          <a:off x="0" y="0"/>
          <a:ext cx="0" cy="0"/>
          <a:chOff x="0" y="0"/>
          <a:chExt cx="0" cy="0"/>
        </a:xfrm>
      </p:grpSpPr>
      <p:sp>
        <p:nvSpPr>
          <p:cNvPr id="99" name="Google Shape;99;p2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0" name="Google Shape;100;p22"/>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01" name="Google Shape;101;p22"/>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02" name="Google Shape;102;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3" name="Google Shape;103;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4" name="Google Shape;104;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3_Section Header">
  <p:cSld name="13_Section Header">
    <p:spTree>
      <p:nvGrpSpPr>
        <p:cNvPr id="1" name="Shape 509"/>
        <p:cNvGrpSpPr/>
        <p:nvPr/>
      </p:nvGrpSpPr>
      <p:grpSpPr>
        <a:xfrm>
          <a:off x="0" y="0"/>
          <a:ext cx="0" cy="0"/>
          <a:chOff x="0" y="0"/>
          <a:chExt cx="0" cy="0"/>
        </a:xfrm>
      </p:grpSpPr>
      <p:sp>
        <p:nvSpPr>
          <p:cNvPr id="510" name="Google Shape;510;p105"/>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511" name="Google Shape;511;p105"/>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5"/>
              </a:buClr>
              <a:buSzPts val="3800"/>
              <a:buFont typeface="Source Sans Pro"/>
              <a:buNone/>
              <a:defRPr sz="3800">
                <a:solidFill>
                  <a:schemeClr val="accent5"/>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12" name="Google Shape;512;p105"/>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5"/>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513" name="Google Shape;513;p105"/>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514" name="Google Shape;514;p105"/>
          <p:cNvPicPr preferRelativeResize="0"/>
          <p:nvPr/>
        </p:nvPicPr>
        <p:blipFill rotWithShape="1">
          <a:blip r:embed="rId2">
            <a:alphaModFix/>
          </a:blip>
          <a:srcRect/>
          <a:stretch/>
        </p:blipFill>
        <p:spPr>
          <a:xfrm>
            <a:off x="497205" y="572695"/>
            <a:ext cx="3717719" cy="4000500"/>
          </a:xfrm>
          <a:prstGeom prst="rect">
            <a:avLst/>
          </a:prstGeom>
          <a:noFill/>
          <a:ln>
            <a:noFill/>
          </a:ln>
        </p:spPr>
      </p:pic>
      <p:pic>
        <p:nvPicPr>
          <p:cNvPr id="515" name="Google Shape;515;p105"/>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1_Section Header">
  <p:cSld name="11_Section Header">
    <p:spTree>
      <p:nvGrpSpPr>
        <p:cNvPr id="1" name="Shape 516"/>
        <p:cNvGrpSpPr/>
        <p:nvPr/>
      </p:nvGrpSpPr>
      <p:grpSpPr>
        <a:xfrm>
          <a:off x="0" y="0"/>
          <a:ext cx="0" cy="0"/>
          <a:chOff x="0" y="0"/>
          <a:chExt cx="0" cy="0"/>
        </a:xfrm>
      </p:grpSpPr>
      <p:sp>
        <p:nvSpPr>
          <p:cNvPr id="517" name="Google Shape;517;p106"/>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518" name="Google Shape;518;p106"/>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4"/>
              </a:buClr>
              <a:buSzPts val="3800"/>
              <a:buFont typeface="Source Sans Pro"/>
              <a:buNone/>
              <a:defRPr sz="3800">
                <a:solidFill>
                  <a:schemeClr val="accent4"/>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19" name="Google Shape;519;p106"/>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4"/>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520" name="Google Shape;520;p106"/>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521" name="Google Shape;521;p106"/>
          <p:cNvPicPr preferRelativeResize="0"/>
          <p:nvPr/>
        </p:nvPicPr>
        <p:blipFill rotWithShape="1">
          <a:blip r:embed="rId2">
            <a:alphaModFix/>
          </a:blip>
          <a:srcRect/>
          <a:stretch/>
        </p:blipFill>
        <p:spPr>
          <a:xfrm>
            <a:off x="498614" y="571500"/>
            <a:ext cx="3717719" cy="4000500"/>
          </a:xfrm>
          <a:prstGeom prst="rect">
            <a:avLst/>
          </a:prstGeom>
          <a:noFill/>
          <a:ln>
            <a:noFill/>
          </a:ln>
        </p:spPr>
      </p:pic>
      <p:pic>
        <p:nvPicPr>
          <p:cNvPr id="522" name="Google Shape;522;p106"/>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4_Section Header">
  <p:cSld name="14_Section Header">
    <p:spTree>
      <p:nvGrpSpPr>
        <p:cNvPr id="1" name="Shape 523"/>
        <p:cNvGrpSpPr/>
        <p:nvPr/>
      </p:nvGrpSpPr>
      <p:grpSpPr>
        <a:xfrm>
          <a:off x="0" y="0"/>
          <a:ext cx="0" cy="0"/>
          <a:chOff x="0" y="0"/>
          <a:chExt cx="0" cy="0"/>
        </a:xfrm>
      </p:grpSpPr>
      <p:sp>
        <p:nvSpPr>
          <p:cNvPr id="524" name="Google Shape;524;p107"/>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525" name="Google Shape;525;p107"/>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2"/>
              </a:buClr>
              <a:buSzPts val="3800"/>
              <a:buFont typeface="Source Sans Pro"/>
              <a:buNone/>
              <a:defRPr sz="3800">
                <a:solidFill>
                  <a:schemeClr val="accent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6" name="Google Shape;526;p107"/>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2"/>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527" name="Google Shape;527;p107"/>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528" name="Google Shape;528;p107"/>
          <p:cNvPicPr preferRelativeResize="0"/>
          <p:nvPr/>
        </p:nvPicPr>
        <p:blipFill rotWithShape="1">
          <a:blip r:embed="rId2">
            <a:alphaModFix/>
          </a:blip>
          <a:srcRect/>
          <a:stretch/>
        </p:blipFill>
        <p:spPr>
          <a:xfrm>
            <a:off x="497205" y="571500"/>
            <a:ext cx="3717719" cy="4000500"/>
          </a:xfrm>
          <a:prstGeom prst="rect">
            <a:avLst/>
          </a:prstGeom>
          <a:noFill/>
          <a:ln>
            <a:noFill/>
          </a:ln>
        </p:spPr>
      </p:pic>
      <p:pic>
        <p:nvPicPr>
          <p:cNvPr id="529" name="Google Shape;529;p107"/>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5_Section Header">
  <p:cSld name="15_Section Header">
    <p:spTree>
      <p:nvGrpSpPr>
        <p:cNvPr id="1" name="Shape 530"/>
        <p:cNvGrpSpPr/>
        <p:nvPr/>
      </p:nvGrpSpPr>
      <p:grpSpPr>
        <a:xfrm>
          <a:off x="0" y="0"/>
          <a:ext cx="0" cy="0"/>
          <a:chOff x="0" y="0"/>
          <a:chExt cx="0" cy="0"/>
        </a:xfrm>
      </p:grpSpPr>
      <p:sp>
        <p:nvSpPr>
          <p:cNvPr id="531" name="Google Shape;531;p108"/>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532" name="Google Shape;532;p108"/>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3"/>
              </a:buClr>
              <a:buSzPts val="3800"/>
              <a:buFont typeface="Source Sans Pro"/>
              <a:buNone/>
              <a:defRPr sz="3800">
                <a:solidFill>
                  <a:schemeClr val="accent3"/>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33" name="Google Shape;533;p108"/>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accent3"/>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534" name="Google Shape;534;p108"/>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535" name="Google Shape;535;p108"/>
          <p:cNvPicPr preferRelativeResize="0"/>
          <p:nvPr/>
        </p:nvPicPr>
        <p:blipFill rotWithShape="1">
          <a:blip r:embed="rId2">
            <a:alphaModFix/>
          </a:blip>
          <a:srcRect/>
          <a:stretch/>
        </p:blipFill>
        <p:spPr>
          <a:xfrm>
            <a:off x="497205" y="571500"/>
            <a:ext cx="3717719" cy="4000500"/>
          </a:xfrm>
          <a:prstGeom prst="rect">
            <a:avLst/>
          </a:prstGeom>
          <a:noFill/>
          <a:ln>
            <a:noFill/>
          </a:ln>
        </p:spPr>
      </p:pic>
      <p:pic>
        <p:nvPicPr>
          <p:cNvPr id="536" name="Google Shape;536;p108"/>
          <p:cNvPicPr preferRelativeResize="0"/>
          <p:nvPr/>
        </p:nvPicPr>
        <p:blipFill rotWithShape="1">
          <a:blip r:embed="rId3">
            <a:alphaModFix/>
          </a:blip>
          <a:srcRect/>
          <a:stretch/>
        </p:blipFill>
        <p:spPr>
          <a:xfrm>
            <a:off x="8286750" y="285749"/>
            <a:ext cx="530086" cy="571502"/>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537"/>
        <p:cNvGrpSpPr/>
        <p:nvPr/>
      </p:nvGrpSpPr>
      <p:grpSpPr>
        <a:xfrm>
          <a:off x="0" y="0"/>
          <a:ext cx="0" cy="0"/>
          <a:chOff x="0" y="0"/>
          <a:chExt cx="0" cy="0"/>
        </a:xfrm>
      </p:grpSpPr>
      <p:sp>
        <p:nvSpPr>
          <p:cNvPr id="538" name="Google Shape;538;p109"/>
          <p:cNvSpPr/>
          <p:nvPr/>
        </p:nvSpPr>
        <p:spPr>
          <a:xfrm>
            <a:off x="8001000" y="-1"/>
            <a:ext cx="1143000" cy="1143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Source Sans Pro Light"/>
              <a:ea typeface="Source Sans Pro Light"/>
              <a:cs typeface="Source Sans Pro Light"/>
              <a:sym typeface="Source Sans Pro Light"/>
            </a:endParaRPr>
          </a:p>
        </p:txBody>
      </p:sp>
      <p:sp>
        <p:nvSpPr>
          <p:cNvPr id="539" name="Google Shape;539;p109"/>
          <p:cNvSpPr txBox="1">
            <a:spLocks noGrp="1"/>
          </p:cNvSpPr>
          <p:nvPr>
            <p:ph type="title"/>
          </p:nvPr>
        </p:nvSpPr>
        <p:spPr>
          <a:xfrm>
            <a:off x="4572000" y="857250"/>
            <a:ext cx="42861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2"/>
              </a:buClr>
              <a:buSzPts val="3800"/>
              <a:buFont typeface="Source Sans Pro"/>
              <a:buNone/>
              <a:defRPr sz="38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40" name="Google Shape;540;p109"/>
          <p:cNvSpPr txBox="1">
            <a:spLocks noGrp="1"/>
          </p:cNvSpPr>
          <p:nvPr>
            <p:ph type="body" idx="1"/>
          </p:nvPr>
        </p:nvSpPr>
        <p:spPr>
          <a:xfrm>
            <a:off x="4572000" y="3429000"/>
            <a:ext cx="42861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chemeClr val="dk2"/>
                </a:solidFill>
              </a:defRPr>
            </a:lvl1pPr>
            <a:lvl2pPr marL="914400" lvl="1" indent="-228600" algn="l" rtl="0">
              <a:lnSpc>
                <a:spcPct val="90000"/>
              </a:lnSpc>
              <a:spcBef>
                <a:spcPts val="400"/>
              </a:spcBef>
              <a:spcAft>
                <a:spcPts val="0"/>
              </a:spcAft>
              <a:buSzPts val="1500"/>
              <a:buNone/>
              <a:defRPr sz="1500">
                <a:solidFill>
                  <a:srgbClr val="909091"/>
                </a:solidFill>
              </a:defRPr>
            </a:lvl2pPr>
            <a:lvl3pPr marL="1371600" lvl="2" indent="-228600" algn="l" rtl="0">
              <a:lnSpc>
                <a:spcPct val="90000"/>
              </a:lnSpc>
              <a:spcBef>
                <a:spcPts val="400"/>
              </a:spcBef>
              <a:spcAft>
                <a:spcPts val="0"/>
              </a:spcAft>
              <a:buSzPts val="1400"/>
              <a:buNone/>
              <a:defRPr sz="1400">
                <a:solidFill>
                  <a:srgbClr val="909091"/>
                </a:solidFill>
              </a:defRPr>
            </a:lvl3pPr>
            <a:lvl4pPr marL="1828800" lvl="3" indent="-228600" algn="l" rtl="0">
              <a:lnSpc>
                <a:spcPct val="90000"/>
              </a:lnSpc>
              <a:spcBef>
                <a:spcPts val="400"/>
              </a:spcBef>
              <a:spcAft>
                <a:spcPts val="0"/>
              </a:spcAft>
              <a:buSzPts val="1200"/>
              <a:buNone/>
              <a:defRPr sz="1200">
                <a:solidFill>
                  <a:srgbClr val="909091"/>
                </a:solidFill>
              </a:defRPr>
            </a:lvl4pPr>
            <a:lvl5pPr marL="2286000" lvl="4" indent="-228600" algn="l" rtl="0">
              <a:lnSpc>
                <a:spcPct val="90000"/>
              </a:lnSpc>
              <a:spcBef>
                <a:spcPts val="400"/>
              </a:spcBef>
              <a:spcAft>
                <a:spcPts val="0"/>
              </a:spcAft>
              <a:buSzPts val="1200"/>
              <a:buNone/>
              <a:defRPr sz="1200">
                <a:solidFill>
                  <a:srgbClr val="909091"/>
                </a:solidFill>
              </a:defRPr>
            </a:lvl5pPr>
            <a:lvl6pPr marL="2743200" lvl="5" indent="-228600" algn="l" rtl="0">
              <a:lnSpc>
                <a:spcPct val="90000"/>
              </a:lnSpc>
              <a:spcBef>
                <a:spcPts val="400"/>
              </a:spcBef>
              <a:spcAft>
                <a:spcPts val="0"/>
              </a:spcAft>
              <a:buClr>
                <a:srgbClr val="909091"/>
              </a:buClr>
              <a:buSzPts val="1200"/>
              <a:buNone/>
              <a:defRPr sz="1200">
                <a:solidFill>
                  <a:srgbClr val="909091"/>
                </a:solidFill>
              </a:defRPr>
            </a:lvl6pPr>
            <a:lvl7pPr marL="3200400" lvl="6" indent="-228600" algn="l" rtl="0">
              <a:lnSpc>
                <a:spcPct val="90000"/>
              </a:lnSpc>
              <a:spcBef>
                <a:spcPts val="400"/>
              </a:spcBef>
              <a:spcAft>
                <a:spcPts val="0"/>
              </a:spcAft>
              <a:buClr>
                <a:srgbClr val="909091"/>
              </a:buClr>
              <a:buSzPts val="1200"/>
              <a:buNone/>
              <a:defRPr sz="1200">
                <a:solidFill>
                  <a:srgbClr val="909091"/>
                </a:solidFill>
              </a:defRPr>
            </a:lvl7pPr>
            <a:lvl8pPr marL="3657600" lvl="7" indent="-228600" algn="l" rtl="0">
              <a:lnSpc>
                <a:spcPct val="90000"/>
              </a:lnSpc>
              <a:spcBef>
                <a:spcPts val="400"/>
              </a:spcBef>
              <a:spcAft>
                <a:spcPts val="0"/>
              </a:spcAft>
              <a:buClr>
                <a:srgbClr val="909091"/>
              </a:buClr>
              <a:buSzPts val="1200"/>
              <a:buNone/>
              <a:defRPr sz="1200">
                <a:solidFill>
                  <a:srgbClr val="909091"/>
                </a:solidFill>
              </a:defRPr>
            </a:lvl8pPr>
            <a:lvl9pPr marL="4114800" lvl="8" indent="-228600" algn="l" rtl="0">
              <a:lnSpc>
                <a:spcPct val="90000"/>
              </a:lnSpc>
              <a:spcBef>
                <a:spcPts val="400"/>
              </a:spcBef>
              <a:spcAft>
                <a:spcPts val="0"/>
              </a:spcAft>
              <a:buClr>
                <a:srgbClr val="909091"/>
              </a:buClr>
              <a:buSzPts val="1200"/>
              <a:buNone/>
              <a:defRPr sz="1200">
                <a:solidFill>
                  <a:srgbClr val="909091"/>
                </a:solidFill>
              </a:defRPr>
            </a:lvl9pPr>
          </a:lstStyle>
          <a:p>
            <a:endParaRPr/>
          </a:p>
        </p:txBody>
      </p:sp>
      <p:sp>
        <p:nvSpPr>
          <p:cNvPr id="541" name="Google Shape;541;p109"/>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pic>
        <p:nvPicPr>
          <p:cNvPr id="542" name="Google Shape;542;p109"/>
          <p:cNvPicPr preferRelativeResize="0"/>
          <p:nvPr/>
        </p:nvPicPr>
        <p:blipFill rotWithShape="1">
          <a:blip r:embed="rId2">
            <a:alphaModFix/>
          </a:blip>
          <a:srcRect/>
          <a:stretch/>
        </p:blipFill>
        <p:spPr>
          <a:xfrm>
            <a:off x="499208" y="571500"/>
            <a:ext cx="3717719" cy="4000500"/>
          </a:xfrm>
          <a:prstGeom prst="rect">
            <a:avLst/>
          </a:prstGeom>
          <a:noFill/>
          <a:ln>
            <a:noFill/>
          </a:ln>
        </p:spPr>
      </p:pic>
      <p:pic>
        <p:nvPicPr>
          <p:cNvPr id="543" name="Google Shape;543;p109"/>
          <p:cNvPicPr preferRelativeResize="0"/>
          <p:nvPr/>
        </p:nvPicPr>
        <p:blipFill rotWithShape="1">
          <a:blip r:embed="rId3">
            <a:alphaModFix/>
          </a:blip>
          <a:srcRect/>
          <a:stretch/>
        </p:blipFill>
        <p:spPr>
          <a:xfrm>
            <a:off x="8286750" y="285750"/>
            <a:ext cx="530086" cy="571502"/>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4"/>
        <p:cNvGrpSpPr/>
        <p:nvPr/>
      </p:nvGrpSpPr>
      <p:grpSpPr>
        <a:xfrm>
          <a:off x="0" y="0"/>
          <a:ext cx="0" cy="0"/>
          <a:chOff x="0" y="0"/>
          <a:chExt cx="0" cy="0"/>
        </a:xfrm>
      </p:grpSpPr>
      <p:sp>
        <p:nvSpPr>
          <p:cNvPr id="545" name="Google Shape;545;p110"/>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46" name="Google Shape;546;p110"/>
          <p:cNvSpPr txBox="1">
            <a:spLocks noGrp="1"/>
          </p:cNvSpPr>
          <p:nvPr>
            <p:ph type="body" idx="1"/>
          </p:nvPr>
        </p:nvSpPr>
        <p:spPr>
          <a:xfrm>
            <a:off x="57150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47" name="Google Shape;547;p110"/>
          <p:cNvSpPr txBox="1">
            <a:spLocks noGrp="1"/>
          </p:cNvSpPr>
          <p:nvPr>
            <p:ph type="body" idx="2"/>
          </p:nvPr>
        </p:nvSpPr>
        <p:spPr>
          <a:xfrm>
            <a:off x="468630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48" name="Google Shape;548;p110"/>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9"/>
        <p:cNvGrpSpPr/>
        <p:nvPr/>
      </p:nvGrpSpPr>
      <p:grpSpPr>
        <a:xfrm>
          <a:off x="0" y="0"/>
          <a:ext cx="0" cy="0"/>
          <a:chOff x="0" y="0"/>
          <a:chExt cx="0" cy="0"/>
        </a:xfrm>
      </p:grpSpPr>
      <p:sp>
        <p:nvSpPr>
          <p:cNvPr id="550" name="Google Shape;550;p111"/>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51" name="Google Shape;551;p111"/>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SzPts val="1700"/>
              <a:buNone/>
              <a:defRPr sz="1700" b="1"/>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14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552" name="Google Shape;552;p111"/>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SzPts val="1500"/>
              <a:buChar char="•"/>
              <a:defRPr sz="1500"/>
            </a:lvl1pPr>
            <a:lvl2pPr marL="914400" lvl="1" indent="-311150" algn="l" rtl="0">
              <a:lnSpc>
                <a:spcPct val="90000"/>
              </a:lnSpc>
              <a:spcBef>
                <a:spcPts val="400"/>
              </a:spcBef>
              <a:spcAft>
                <a:spcPts val="0"/>
              </a:spcAft>
              <a:buSzPts val="1300"/>
              <a:buChar char="–"/>
              <a:defRPr sz="1300"/>
            </a:lvl2pPr>
            <a:lvl3pPr marL="1371600" lvl="2" indent="-311150" algn="l" rtl="0">
              <a:lnSpc>
                <a:spcPct val="90000"/>
              </a:lnSpc>
              <a:spcBef>
                <a:spcPts val="400"/>
              </a:spcBef>
              <a:spcAft>
                <a:spcPts val="0"/>
              </a:spcAft>
              <a:buSzPts val="1300"/>
              <a:buChar char="•"/>
              <a:defRPr sz="1300"/>
            </a:lvl3pPr>
            <a:lvl4pPr marL="1828800" lvl="3" indent="-311150" algn="l" rtl="0">
              <a:lnSpc>
                <a:spcPct val="90000"/>
              </a:lnSpc>
              <a:spcBef>
                <a:spcPts val="400"/>
              </a:spcBef>
              <a:spcAft>
                <a:spcPts val="0"/>
              </a:spcAft>
              <a:buSzPts val="1300"/>
              <a:buChar char="–"/>
              <a:defRPr sz="1300"/>
            </a:lvl4pPr>
            <a:lvl5pPr marL="2286000" lvl="4" indent="-311150" algn="l" rtl="0">
              <a:lnSpc>
                <a:spcPct val="90000"/>
              </a:lnSpc>
              <a:spcBef>
                <a:spcPts val="400"/>
              </a:spcBef>
              <a:spcAft>
                <a:spcPts val="0"/>
              </a:spcAft>
              <a:buSzPts val="1300"/>
              <a:buChar char="•"/>
              <a:defRPr sz="13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53" name="Google Shape;553;p111"/>
          <p:cNvSpPr txBox="1">
            <a:spLocks noGrp="1"/>
          </p:cNvSpPr>
          <p:nvPr>
            <p:ph type="body" idx="3"/>
          </p:nvPr>
        </p:nvSpPr>
        <p:spPr>
          <a:xfrm>
            <a:off x="4685109"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SzPts val="1700"/>
              <a:buNone/>
              <a:defRPr sz="1700" b="1"/>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14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554" name="Google Shape;554;p111"/>
          <p:cNvSpPr txBox="1">
            <a:spLocks noGrp="1"/>
          </p:cNvSpPr>
          <p:nvPr>
            <p:ph type="body" idx="4"/>
          </p:nvPr>
        </p:nvSpPr>
        <p:spPr>
          <a:xfrm>
            <a:off x="4685109" y="1878806"/>
            <a:ext cx="3887400" cy="2763300"/>
          </a:xfrm>
          <a:prstGeom prst="rect">
            <a:avLst/>
          </a:prstGeom>
          <a:noFill/>
          <a:ln>
            <a:noFill/>
          </a:ln>
        </p:spPr>
        <p:txBody>
          <a:bodyPr spcFirstLastPara="1" wrap="square" lIns="68575" tIns="34275" rIns="68575" bIns="34275" anchor="t" anchorCtr="0">
            <a:noAutofit/>
          </a:bodyPr>
          <a:lstStyle>
            <a:lvl1pPr marL="457200" lvl="0" indent="-323850" algn="l" rtl="0">
              <a:lnSpc>
                <a:spcPct val="90000"/>
              </a:lnSpc>
              <a:spcBef>
                <a:spcPts val="800"/>
              </a:spcBef>
              <a:spcAft>
                <a:spcPts val="0"/>
              </a:spcAft>
              <a:buSzPts val="1500"/>
              <a:buChar char="•"/>
              <a:defRPr sz="1500"/>
            </a:lvl1pPr>
            <a:lvl2pPr marL="914400" lvl="1" indent="-311150" algn="l" rtl="0">
              <a:lnSpc>
                <a:spcPct val="90000"/>
              </a:lnSpc>
              <a:spcBef>
                <a:spcPts val="400"/>
              </a:spcBef>
              <a:spcAft>
                <a:spcPts val="0"/>
              </a:spcAft>
              <a:buSzPts val="1300"/>
              <a:buChar char="–"/>
              <a:defRPr sz="1300"/>
            </a:lvl2pPr>
            <a:lvl3pPr marL="1371600" lvl="2" indent="-311150" algn="l" rtl="0">
              <a:lnSpc>
                <a:spcPct val="90000"/>
              </a:lnSpc>
              <a:spcBef>
                <a:spcPts val="400"/>
              </a:spcBef>
              <a:spcAft>
                <a:spcPts val="0"/>
              </a:spcAft>
              <a:buSzPts val="1300"/>
              <a:buChar char="•"/>
              <a:defRPr sz="1300"/>
            </a:lvl3pPr>
            <a:lvl4pPr marL="1828800" lvl="3" indent="-311150" algn="l" rtl="0">
              <a:lnSpc>
                <a:spcPct val="90000"/>
              </a:lnSpc>
              <a:spcBef>
                <a:spcPts val="400"/>
              </a:spcBef>
              <a:spcAft>
                <a:spcPts val="0"/>
              </a:spcAft>
              <a:buSzPts val="1300"/>
              <a:buChar char="–"/>
              <a:defRPr sz="1300"/>
            </a:lvl4pPr>
            <a:lvl5pPr marL="2286000" lvl="4" indent="-311150" algn="l" rtl="0">
              <a:lnSpc>
                <a:spcPct val="90000"/>
              </a:lnSpc>
              <a:spcBef>
                <a:spcPts val="400"/>
              </a:spcBef>
              <a:spcAft>
                <a:spcPts val="0"/>
              </a:spcAft>
              <a:buSzPts val="1300"/>
              <a:buChar char="•"/>
              <a:defRPr sz="1300"/>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55" name="Google Shape;555;p111"/>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6"/>
        <p:cNvGrpSpPr/>
        <p:nvPr/>
      </p:nvGrpSpPr>
      <p:grpSpPr>
        <a:xfrm>
          <a:off x="0" y="0"/>
          <a:ext cx="0" cy="0"/>
          <a:chOff x="0" y="0"/>
          <a:chExt cx="0" cy="0"/>
        </a:xfrm>
      </p:grpSpPr>
      <p:sp>
        <p:nvSpPr>
          <p:cNvPr id="557" name="Google Shape;557;p112"/>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1_Blank">
  <p:cSld name="1_Blank">
    <p:bg>
      <p:bgPr>
        <a:solidFill>
          <a:schemeClr val="accent1"/>
        </a:solidFill>
        <a:effectLst/>
      </p:bgPr>
    </p:bg>
    <p:spTree>
      <p:nvGrpSpPr>
        <p:cNvPr id="1" name="Shape 558"/>
        <p:cNvGrpSpPr/>
        <p:nvPr/>
      </p:nvGrpSpPr>
      <p:grpSpPr>
        <a:xfrm>
          <a:off x="0" y="0"/>
          <a:ext cx="0" cy="0"/>
          <a:chOff x="0" y="0"/>
          <a:chExt cx="0" cy="0"/>
        </a:xfrm>
      </p:grpSpPr>
      <p:sp>
        <p:nvSpPr>
          <p:cNvPr id="559" name="Google Shape;559;p113"/>
          <p:cNvSpPr txBox="1"/>
          <p:nvPr/>
        </p:nvSpPr>
        <p:spPr>
          <a:xfrm>
            <a:off x="3209615" y="3554176"/>
            <a:ext cx="2716800" cy="934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Source Sans Pro"/>
                <a:ea typeface="Source Sans Pro"/>
                <a:cs typeface="Source Sans Pro"/>
                <a:sym typeface="Source Sans Pro"/>
              </a:rPr>
              <a:t>The Jed Foundation</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FFFFFF"/>
                </a:solidFill>
                <a:latin typeface="Source Sans Pro"/>
                <a:ea typeface="Source Sans Pro"/>
                <a:cs typeface="Source Sans Pro"/>
                <a:sym typeface="Source Sans Pro"/>
              </a:rPr>
              <a:t>6 East 39th Street, Ste. 1204, </a:t>
            </a:r>
            <a:br>
              <a:rPr lang="en" sz="1100" b="0" i="0" u="none" strike="noStrike" cap="none">
                <a:solidFill>
                  <a:srgbClr val="FFFFFF"/>
                </a:solidFill>
                <a:latin typeface="Source Sans Pro"/>
                <a:ea typeface="Source Sans Pro"/>
                <a:cs typeface="Source Sans Pro"/>
                <a:sym typeface="Source Sans Pro"/>
              </a:rPr>
            </a:br>
            <a:r>
              <a:rPr lang="en" sz="1100" b="0" i="0" u="none" strike="noStrike" cap="none">
                <a:solidFill>
                  <a:srgbClr val="FFFFFF"/>
                </a:solidFill>
                <a:latin typeface="Source Sans Pro"/>
                <a:ea typeface="Source Sans Pro"/>
                <a:cs typeface="Source Sans Pro"/>
                <a:sym typeface="Source Sans Pro"/>
              </a:rPr>
              <a:t>New York, NY 10016</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FFFFFF"/>
                </a:solidFill>
                <a:latin typeface="Source Sans Pro"/>
                <a:ea typeface="Source Sans Pro"/>
                <a:cs typeface="Source Sans Pro"/>
                <a:sym typeface="Source Sans Pro"/>
              </a:rPr>
              <a:t>jedfoundation.org</a:t>
            </a:r>
            <a:endParaRPr sz="1100" b="0" i="0" u="none" strike="noStrike" cap="none">
              <a:solidFill>
                <a:srgbClr val="000000"/>
              </a:solidFill>
              <a:latin typeface="Arial"/>
              <a:ea typeface="Arial"/>
              <a:cs typeface="Arial"/>
              <a:sym typeface="Arial"/>
            </a:endParaRPr>
          </a:p>
        </p:txBody>
      </p:sp>
      <p:sp>
        <p:nvSpPr>
          <p:cNvPr id="560" name="Google Shape;560;p113"/>
          <p:cNvSpPr txBox="1"/>
          <p:nvPr/>
        </p:nvSpPr>
        <p:spPr>
          <a:xfrm>
            <a:off x="2304436" y="1276955"/>
            <a:ext cx="4527300" cy="7620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4500"/>
              <a:buFont typeface="Arial"/>
              <a:buNone/>
            </a:pPr>
            <a:r>
              <a:rPr lang="en" sz="4500" b="1" i="0" u="none" strike="noStrike" cap="none">
                <a:solidFill>
                  <a:srgbClr val="FFFFFF"/>
                </a:solidFill>
                <a:latin typeface="Source Sans Pro"/>
                <a:ea typeface="Source Sans Pro"/>
                <a:cs typeface="Source Sans Pro"/>
                <a:sym typeface="Source Sans Pro"/>
              </a:rPr>
              <a:t>Thank you.</a:t>
            </a:r>
            <a:endParaRPr sz="1100" b="0" i="0" u="none" strike="noStrike" cap="none">
              <a:solidFill>
                <a:srgbClr val="000000"/>
              </a:solidFill>
              <a:latin typeface="Arial"/>
              <a:ea typeface="Arial"/>
              <a:cs typeface="Arial"/>
              <a:sym typeface="Arial"/>
            </a:endParaRPr>
          </a:p>
        </p:txBody>
      </p:sp>
      <p:pic>
        <p:nvPicPr>
          <p:cNvPr id="561" name="Google Shape;561;p113"/>
          <p:cNvPicPr preferRelativeResize="0"/>
          <p:nvPr/>
        </p:nvPicPr>
        <p:blipFill rotWithShape="1">
          <a:blip r:embed="rId2">
            <a:alphaModFix/>
          </a:blip>
          <a:srcRect/>
          <a:stretch/>
        </p:blipFill>
        <p:spPr>
          <a:xfrm>
            <a:off x="4170461" y="2362043"/>
            <a:ext cx="795130" cy="857248"/>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2"/>
        <p:cNvGrpSpPr/>
        <p:nvPr/>
      </p:nvGrpSpPr>
      <p:grpSpPr>
        <a:xfrm>
          <a:off x="0" y="0"/>
          <a:ext cx="0" cy="0"/>
          <a:chOff x="0" y="0"/>
          <a:chExt cx="0" cy="0"/>
        </a:xfrm>
      </p:grpSpPr>
      <p:sp>
        <p:nvSpPr>
          <p:cNvPr id="563" name="Google Shape;563;p114"/>
          <p:cNvSpPr txBox="1">
            <a:spLocks noGrp="1"/>
          </p:cNvSpPr>
          <p:nvPr>
            <p:ph type="title"/>
          </p:nvPr>
        </p:nvSpPr>
        <p:spPr>
          <a:xfrm>
            <a:off x="571500" y="274320"/>
            <a:ext cx="8001000" cy="857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accent1"/>
              </a:buClr>
              <a:buSzPts val="3000"/>
              <a:buFont typeface="Source Sans Pro"/>
              <a:buNone/>
              <a:defRPr sz="3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64" name="Google Shape;564;p114"/>
          <p:cNvSpPr txBox="1">
            <a:spLocks noGrp="1"/>
          </p:cNvSpPr>
          <p:nvPr>
            <p:ph type="body" idx="1"/>
          </p:nvPr>
        </p:nvSpPr>
        <p:spPr>
          <a:xfrm>
            <a:off x="3887391" y="1371600"/>
            <a:ext cx="4685100" cy="30861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800"/>
              </a:spcBef>
              <a:spcAft>
                <a:spcPts val="0"/>
              </a:spcAft>
              <a:buSzPts val="1700"/>
              <a:buChar char="•"/>
              <a:defRPr sz="1700"/>
            </a:lvl1pPr>
            <a:lvl2pPr marL="914400" lvl="1" indent="-323850" algn="l" rtl="0">
              <a:lnSpc>
                <a:spcPct val="90000"/>
              </a:lnSpc>
              <a:spcBef>
                <a:spcPts val="400"/>
              </a:spcBef>
              <a:spcAft>
                <a:spcPts val="0"/>
              </a:spcAft>
              <a:buSzPts val="1500"/>
              <a:buChar char="–"/>
              <a:defRPr sz="1500"/>
            </a:lvl2pPr>
            <a:lvl3pPr marL="1371600" lvl="2" indent="-323850" algn="l" rtl="0">
              <a:lnSpc>
                <a:spcPct val="90000"/>
              </a:lnSpc>
              <a:spcBef>
                <a:spcPts val="400"/>
              </a:spcBef>
              <a:spcAft>
                <a:spcPts val="0"/>
              </a:spcAft>
              <a:buSzPts val="1500"/>
              <a:buChar char="•"/>
              <a:defRPr sz="15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565" name="Google Shape;565;p114"/>
          <p:cNvSpPr txBox="1">
            <a:spLocks noGrp="1"/>
          </p:cNvSpPr>
          <p:nvPr>
            <p:ph type="body" idx="2"/>
          </p:nvPr>
        </p:nvSpPr>
        <p:spPr>
          <a:xfrm>
            <a:off x="571500" y="1371600"/>
            <a:ext cx="3086100" cy="30861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800"/>
              </a:spcBef>
              <a:spcAft>
                <a:spcPts val="0"/>
              </a:spcAft>
              <a:buSzPts val="1700"/>
              <a:buNone/>
              <a:defRPr sz="1700"/>
            </a:lvl1pPr>
            <a:lvl2pPr marL="914400" lvl="1" indent="-228600" algn="l" rtl="0">
              <a:lnSpc>
                <a:spcPct val="90000"/>
              </a:lnSpc>
              <a:spcBef>
                <a:spcPts val="400"/>
              </a:spcBef>
              <a:spcAft>
                <a:spcPts val="0"/>
              </a:spcAft>
              <a:buSzPts val="1100"/>
              <a:buNone/>
              <a:defRPr sz="1100"/>
            </a:lvl2pPr>
            <a:lvl3pPr marL="1371600" lvl="2" indent="-228600" algn="l" rtl="0">
              <a:lnSpc>
                <a:spcPct val="90000"/>
              </a:lnSpc>
              <a:spcBef>
                <a:spcPts val="400"/>
              </a:spcBef>
              <a:spcAft>
                <a:spcPts val="0"/>
              </a:spcAft>
              <a:buSzPts val="900"/>
              <a:buNone/>
              <a:defRPr sz="900"/>
            </a:lvl3pPr>
            <a:lvl4pPr marL="1828800" lvl="3" indent="-228600" algn="l" rtl="0">
              <a:lnSpc>
                <a:spcPct val="90000"/>
              </a:lnSpc>
              <a:spcBef>
                <a:spcPts val="400"/>
              </a:spcBef>
              <a:spcAft>
                <a:spcPts val="0"/>
              </a:spcAft>
              <a:buSzPts val="800"/>
              <a:buNone/>
              <a:defRPr sz="800"/>
            </a:lvl4pPr>
            <a:lvl5pPr marL="2286000" lvl="4" indent="-228600" algn="l" rtl="0">
              <a:lnSpc>
                <a:spcPct val="90000"/>
              </a:lnSpc>
              <a:spcBef>
                <a:spcPts val="400"/>
              </a:spcBef>
              <a:spcAft>
                <a:spcPts val="0"/>
              </a:spcAft>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566" name="Google Shape;566;p114"/>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image" Target="../media/image2.png"/><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theme" Target="../theme/theme3.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41" Type="http://schemas.openxmlformats.org/officeDocument/2006/relationships/slideLayout" Target="../slideLayouts/slideLayout100.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43" Type="http://schemas.openxmlformats.org/officeDocument/2006/relationships/image" Target="../media/image5.png"/><Relationship Id="rId8" Type="http://schemas.openxmlformats.org/officeDocument/2006/relationships/slideLayout" Target="../slideLayouts/slideLayout67.xml"/><Relationship Id="rId3" Type="http://schemas.openxmlformats.org/officeDocument/2006/relationships/slideLayout" Target="../slideLayouts/slideLayout62.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9" Type="http://schemas.openxmlformats.org/officeDocument/2006/relationships/slideLayout" Target="../slideLayouts/slideLayout139.xml"/><Relationship Id="rId21" Type="http://schemas.openxmlformats.org/officeDocument/2006/relationships/slideLayout" Target="../slideLayouts/slideLayout121.xml"/><Relationship Id="rId34" Type="http://schemas.openxmlformats.org/officeDocument/2006/relationships/slideLayout" Target="../slideLayouts/slideLayout134.xml"/><Relationship Id="rId42" Type="http://schemas.openxmlformats.org/officeDocument/2006/relationships/image" Target="../media/image5.png"/><Relationship Id="rId7" Type="http://schemas.openxmlformats.org/officeDocument/2006/relationships/slideLayout" Target="../slideLayouts/slideLayout10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slideLayout" Target="../slideLayouts/slideLayout129.xml"/><Relationship Id="rId41" Type="http://schemas.openxmlformats.org/officeDocument/2006/relationships/theme" Target="../theme/theme4.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37" Type="http://schemas.openxmlformats.org/officeDocument/2006/relationships/slideLayout" Target="../slideLayouts/slideLayout137.xml"/><Relationship Id="rId40" Type="http://schemas.openxmlformats.org/officeDocument/2006/relationships/slideLayout" Target="../slideLayouts/slideLayout140.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slideLayout" Target="../slideLayouts/slideLayout136.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slideLayout" Target="../slideLayouts/slideLayout131.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35" Type="http://schemas.openxmlformats.org/officeDocument/2006/relationships/slideLayout" Target="../slideLayouts/slideLayout135.xml"/><Relationship Id="rId8" Type="http://schemas.openxmlformats.org/officeDocument/2006/relationships/slideLayout" Target="../slideLayouts/slideLayout108.xml"/><Relationship Id="rId3" Type="http://schemas.openxmlformats.org/officeDocument/2006/relationships/slideLayout" Target="../slideLayouts/slideLayout103.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slideLayout" Target="../slideLayouts/slideLayout133.xml"/><Relationship Id="rId38" Type="http://schemas.openxmlformats.org/officeDocument/2006/relationships/slideLayout" Target="../slideLayouts/slideLayout13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14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9" Type="http://schemas.openxmlformats.org/officeDocument/2006/relationships/theme" Target="../theme/theme6.xml"/><Relationship Id="rId21" Type="http://schemas.openxmlformats.org/officeDocument/2006/relationships/slideLayout" Target="../slideLayouts/slideLayout162.xml"/><Relationship Id="rId34" Type="http://schemas.openxmlformats.org/officeDocument/2006/relationships/slideLayout" Target="../slideLayouts/slideLayout175.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33" Type="http://schemas.openxmlformats.org/officeDocument/2006/relationships/slideLayout" Target="../slideLayouts/slideLayout174.xml"/><Relationship Id="rId38" Type="http://schemas.openxmlformats.org/officeDocument/2006/relationships/slideLayout" Target="../slideLayouts/slideLayout179.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slideLayout" Target="../slideLayouts/slideLayout161.xml"/><Relationship Id="rId29" Type="http://schemas.openxmlformats.org/officeDocument/2006/relationships/slideLayout" Target="../slideLayouts/slideLayout170.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32" Type="http://schemas.openxmlformats.org/officeDocument/2006/relationships/slideLayout" Target="../slideLayouts/slideLayout173.xml"/><Relationship Id="rId37" Type="http://schemas.openxmlformats.org/officeDocument/2006/relationships/slideLayout" Target="../slideLayouts/slideLayout178.xml"/><Relationship Id="rId40" Type="http://schemas.openxmlformats.org/officeDocument/2006/relationships/image" Target="../media/image5.png"/><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36" Type="http://schemas.openxmlformats.org/officeDocument/2006/relationships/slideLayout" Target="../slideLayouts/slideLayout177.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31" Type="http://schemas.openxmlformats.org/officeDocument/2006/relationships/slideLayout" Target="../slideLayouts/slideLayout172.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30" Type="http://schemas.openxmlformats.org/officeDocument/2006/relationships/slideLayout" Target="../slideLayouts/slideLayout171.xml"/><Relationship Id="rId35" Type="http://schemas.openxmlformats.org/officeDocument/2006/relationships/slideLayout" Target="../slideLayouts/slideLayout176.xml"/><Relationship Id="rId8" Type="http://schemas.openxmlformats.org/officeDocument/2006/relationships/slideLayout" Target="../slideLayouts/slideLayout149.xml"/><Relationship Id="rId3" Type="http://schemas.openxmlformats.org/officeDocument/2006/relationships/slideLayout" Target="../slideLayouts/slideLayout144.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26" Type="http://schemas.openxmlformats.org/officeDocument/2006/relationships/slideLayout" Target="../slideLayouts/slideLayout205.xml"/><Relationship Id="rId39" Type="http://schemas.openxmlformats.org/officeDocument/2006/relationships/slideLayout" Target="../slideLayouts/slideLayout218.xml"/><Relationship Id="rId21" Type="http://schemas.openxmlformats.org/officeDocument/2006/relationships/slideLayout" Target="../slideLayouts/slideLayout200.xml"/><Relationship Id="rId34" Type="http://schemas.openxmlformats.org/officeDocument/2006/relationships/slideLayout" Target="../slideLayouts/slideLayout213.xml"/><Relationship Id="rId7" Type="http://schemas.openxmlformats.org/officeDocument/2006/relationships/slideLayout" Target="../slideLayouts/slideLayout186.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slideLayout" Target="../slideLayouts/slideLayout199.xml"/><Relationship Id="rId29" Type="http://schemas.openxmlformats.org/officeDocument/2006/relationships/slideLayout" Target="../slideLayouts/slideLayout208.xml"/><Relationship Id="rId41" Type="http://schemas.openxmlformats.org/officeDocument/2006/relationships/image" Target="../media/image5.png"/><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24" Type="http://schemas.openxmlformats.org/officeDocument/2006/relationships/slideLayout" Target="../slideLayouts/slideLayout203.xml"/><Relationship Id="rId32" Type="http://schemas.openxmlformats.org/officeDocument/2006/relationships/slideLayout" Target="../slideLayouts/slideLayout211.xml"/><Relationship Id="rId37" Type="http://schemas.openxmlformats.org/officeDocument/2006/relationships/slideLayout" Target="../slideLayouts/slideLayout216.xml"/><Relationship Id="rId40" Type="http://schemas.openxmlformats.org/officeDocument/2006/relationships/theme" Target="../theme/theme7.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23" Type="http://schemas.openxmlformats.org/officeDocument/2006/relationships/slideLayout" Target="../slideLayouts/slideLayout202.xml"/><Relationship Id="rId28" Type="http://schemas.openxmlformats.org/officeDocument/2006/relationships/slideLayout" Target="../slideLayouts/slideLayout207.xml"/><Relationship Id="rId36" Type="http://schemas.openxmlformats.org/officeDocument/2006/relationships/slideLayout" Target="../slideLayouts/slideLayout215.xml"/><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31" Type="http://schemas.openxmlformats.org/officeDocument/2006/relationships/slideLayout" Target="../slideLayouts/slideLayout210.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slideLayout" Target="../slideLayouts/slideLayout201.xml"/><Relationship Id="rId27" Type="http://schemas.openxmlformats.org/officeDocument/2006/relationships/slideLayout" Target="../slideLayouts/slideLayout206.xml"/><Relationship Id="rId30" Type="http://schemas.openxmlformats.org/officeDocument/2006/relationships/slideLayout" Target="../slideLayouts/slideLayout209.xml"/><Relationship Id="rId35" Type="http://schemas.openxmlformats.org/officeDocument/2006/relationships/slideLayout" Target="../slideLayouts/slideLayout214.xml"/><Relationship Id="rId8" Type="http://schemas.openxmlformats.org/officeDocument/2006/relationships/slideLayout" Target="../slideLayouts/slideLayout187.xml"/><Relationship Id="rId3" Type="http://schemas.openxmlformats.org/officeDocument/2006/relationships/slideLayout" Target="../slideLayouts/slideLayout182.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5" Type="http://schemas.openxmlformats.org/officeDocument/2006/relationships/slideLayout" Target="../slideLayouts/slideLayout204.xml"/><Relationship Id="rId33" Type="http://schemas.openxmlformats.org/officeDocument/2006/relationships/slideLayout" Target="../slideLayouts/slideLayout212.xml"/><Relationship Id="rId38" Type="http://schemas.openxmlformats.org/officeDocument/2006/relationships/slideLayout" Target="../slideLayouts/slideLayout21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26" Type="http://schemas.openxmlformats.org/officeDocument/2006/relationships/slideLayout" Target="../slideLayouts/slideLayout244.xml"/><Relationship Id="rId39" Type="http://schemas.openxmlformats.org/officeDocument/2006/relationships/slideLayout" Target="../slideLayouts/slideLayout257.xml"/><Relationship Id="rId21" Type="http://schemas.openxmlformats.org/officeDocument/2006/relationships/slideLayout" Target="../slideLayouts/slideLayout239.xml"/><Relationship Id="rId34" Type="http://schemas.openxmlformats.org/officeDocument/2006/relationships/slideLayout" Target="../slideLayouts/slideLayout252.xml"/><Relationship Id="rId42" Type="http://schemas.openxmlformats.org/officeDocument/2006/relationships/slideLayout" Target="../slideLayouts/slideLayout260.xml"/><Relationship Id="rId7" Type="http://schemas.openxmlformats.org/officeDocument/2006/relationships/slideLayout" Target="../slideLayouts/slideLayout225.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9" Type="http://schemas.openxmlformats.org/officeDocument/2006/relationships/slideLayout" Target="../slideLayouts/slideLayout247.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24" Type="http://schemas.openxmlformats.org/officeDocument/2006/relationships/slideLayout" Target="../slideLayouts/slideLayout242.xml"/><Relationship Id="rId32" Type="http://schemas.openxmlformats.org/officeDocument/2006/relationships/slideLayout" Target="../slideLayouts/slideLayout250.xml"/><Relationship Id="rId37" Type="http://schemas.openxmlformats.org/officeDocument/2006/relationships/slideLayout" Target="../slideLayouts/slideLayout255.xml"/><Relationship Id="rId40" Type="http://schemas.openxmlformats.org/officeDocument/2006/relationships/slideLayout" Target="../slideLayouts/slideLayout258.xml"/><Relationship Id="rId45" Type="http://schemas.openxmlformats.org/officeDocument/2006/relationships/image" Target="../media/image5.png"/><Relationship Id="rId5" Type="http://schemas.openxmlformats.org/officeDocument/2006/relationships/slideLayout" Target="../slideLayouts/slideLayout223.xml"/><Relationship Id="rId15" Type="http://schemas.openxmlformats.org/officeDocument/2006/relationships/slideLayout" Target="../slideLayouts/slideLayout233.xml"/><Relationship Id="rId23" Type="http://schemas.openxmlformats.org/officeDocument/2006/relationships/slideLayout" Target="../slideLayouts/slideLayout241.xml"/><Relationship Id="rId28" Type="http://schemas.openxmlformats.org/officeDocument/2006/relationships/slideLayout" Target="../slideLayouts/slideLayout246.xml"/><Relationship Id="rId36" Type="http://schemas.openxmlformats.org/officeDocument/2006/relationships/slideLayout" Target="../slideLayouts/slideLayout254.xml"/><Relationship Id="rId10" Type="http://schemas.openxmlformats.org/officeDocument/2006/relationships/slideLayout" Target="../slideLayouts/slideLayout228.xml"/><Relationship Id="rId19" Type="http://schemas.openxmlformats.org/officeDocument/2006/relationships/slideLayout" Target="../slideLayouts/slideLayout237.xml"/><Relationship Id="rId31" Type="http://schemas.openxmlformats.org/officeDocument/2006/relationships/slideLayout" Target="../slideLayouts/slideLayout249.xml"/><Relationship Id="rId44" Type="http://schemas.openxmlformats.org/officeDocument/2006/relationships/theme" Target="../theme/theme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 Id="rId22" Type="http://schemas.openxmlformats.org/officeDocument/2006/relationships/slideLayout" Target="../slideLayouts/slideLayout240.xml"/><Relationship Id="rId27" Type="http://schemas.openxmlformats.org/officeDocument/2006/relationships/slideLayout" Target="../slideLayouts/slideLayout245.xml"/><Relationship Id="rId30" Type="http://schemas.openxmlformats.org/officeDocument/2006/relationships/slideLayout" Target="../slideLayouts/slideLayout248.xml"/><Relationship Id="rId35" Type="http://schemas.openxmlformats.org/officeDocument/2006/relationships/slideLayout" Target="../slideLayouts/slideLayout253.xml"/><Relationship Id="rId43" Type="http://schemas.openxmlformats.org/officeDocument/2006/relationships/slideLayout" Target="../slideLayouts/slideLayout261.xml"/><Relationship Id="rId8" Type="http://schemas.openxmlformats.org/officeDocument/2006/relationships/slideLayout" Target="../slideLayouts/slideLayout226.xml"/><Relationship Id="rId3" Type="http://schemas.openxmlformats.org/officeDocument/2006/relationships/slideLayout" Target="../slideLayouts/slideLayout221.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5" Type="http://schemas.openxmlformats.org/officeDocument/2006/relationships/slideLayout" Target="../slideLayouts/slideLayout243.xml"/><Relationship Id="rId33" Type="http://schemas.openxmlformats.org/officeDocument/2006/relationships/slideLayout" Target="../slideLayouts/slideLayout251.xml"/><Relationship Id="rId38" Type="http://schemas.openxmlformats.org/officeDocument/2006/relationships/slideLayout" Target="../slideLayouts/slideLayout256.xml"/><Relationship Id="rId20" Type="http://schemas.openxmlformats.org/officeDocument/2006/relationships/slideLayout" Target="../slideLayouts/slideLayout238.xml"/><Relationship Id="rId41" Type="http://schemas.openxmlformats.org/officeDocument/2006/relationships/slideLayout" Target="../slideLayouts/slideLayout259.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74.xml"/><Relationship Id="rId18" Type="http://schemas.openxmlformats.org/officeDocument/2006/relationships/slideLayout" Target="../slideLayouts/slideLayout279.xml"/><Relationship Id="rId26" Type="http://schemas.openxmlformats.org/officeDocument/2006/relationships/slideLayout" Target="../slideLayouts/slideLayout287.xml"/><Relationship Id="rId39" Type="http://schemas.openxmlformats.org/officeDocument/2006/relationships/slideLayout" Target="../slideLayouts/slideLayout300.xml"/><Relationship Id="rId21" Type="http://schemas.openxmlformats.org/officeDocument/2006/relationships/slideLayout" Target="../slideLayouts/slideLayout282.xml"/><Relationship Id="rId34" Type="http://schemas.openxmlformats.org/officeDocument/2006/relationships/slideLayout" Target="../slideLayouts/slideLayout295.xml"/><Relationship Id="rId42" Type="http://schemas.openxmlformats.org/officeDocument/2006/relationships/image" Target="../media/image5.png"/><Relationship Id="rId7" Type="http://schemas.openxmlformats.org/officeDocument/2006/relationships/slideLayout" Target="../slideLayouts/slideLayout268.xml"/><Relationship Id="rId2" Type="http://schemas.openxmlformats.org/officeDocument/2006/relationships/slideLayout" Target="../slideLayouts/slideLayout263.xml"/><Relationship Id="rId16" Type="http://schemas.openxmlformats.org/officeDocument/2006/relationships/slideLayout" Target="../slideLayouts/slideLayout277.xml"/><Relationship Id="rId20" Type="http://schemas.openxmlformats.org/officeDocument/2006/relationships/slideLayout" Target="../slideLayouts/slideLayout281.xml"/><Relationship Id="rId29" Type="http://schemas.openxmlformats.org/officeDocument/2006/relationships/slideLayout" Target="../slideLayouts/slideLayout290.xml"/><Relationship Id="rId41" Type="http://schemas.openxmlformats.org/officeDocument/2006/relationships/theme" Target="../theme/theme9.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24" Type="http://schemas.openxmlformats.org/officeDocument/2006/relationships/slideLayout" Target="../slideLayouts/slideLayout285.xml"/><Relationship Id="rId32" Type="http://schemas.openxmlformats.org/officeDocument/2006/relationships/slideLayout" Target="../slideLayouts/slideLayout293.xml"/><Relationship Id="rId37" Type="http://schemas.openxmlformats.org/officeDocument/2006/relationships/slideLayout" Target="../slideLayouts/slideLayout298.xml"/><Relationship Id="rId40" Type="http://schemas.openxmlformats.org/officeDocument/2006/relationships/slideLayout" Target="../slideLayouts/slideLayout301.xml"/><Relationship Id="rId5" Type="http://schemas.openxmlformats.org/officeDocument/2006/relationships/slideLayout" Target="../slideLayouts/slideLayout266.xml"/><Relationship Id="rId15" Type="http://schemas.openxmlformats.org/officeDocument/2006/relationships/slideLayout" Target="../slideLayouts/slideLayout276.xml"/><Relationship Id="rId23" Type="http://schemas.openxmlformats.org/officeDocument/2006/relationships/slideLayout" Target="../slideLayouts/slideLayout284.xml"/><Relationship Id="rId28" Type="http://schemas.openxmlformats.org/officeDocument/2006/relationships/slideLayout" Target="../slideLayouts/slideLayout289.xml"/><Relationship Id="rId36" Type="http://schemas.openxmlformats.org/officeDocument/2006/relationships/slideLayout" Target="../slideLayouts/slideLayout297.xml"/><Relationship Id="rId10" Type="http://schemas.openxmlformats.org/officeDocument/2006/relationships/slideLayout" Target="../slideLayouts/slideLayout271.xml"/><Relationship Id="rId19" Type="http://schemas.openxmlformats.org/officeDocument/2006/relationships/slideLayout" Target="../slideLayouts/slideLayout280.xml"/><Relationship Id="rId31" Type="http://schemas.openxmlformats.org/officeDocument/2006/relationships/slideLayout" Target="../slideLayouts/slideLayout292.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slideLayout" Target="../slideLayouts/slideLayout275.xml"/><Relationship Id="rId22" Type="http://schemas.openxmlformats.org/officeDocument/2006/relationships/slideLayout" Target="../slideLayouts/slideLayout283.xml"/><Relationship Id="rId27" Type="http://schemas.openxmlformats.org/officeDocument/2006/relationships/slideLayout" Target="../slideLayouts/slideLayout288.xml"/><Relationship Id="rId30" Type="http://schemas.openxmlformats.org/officeDocument/2006/relationships/slideLayout" Target="../slideLayouts/slideLayout291.xml"/><Relationship Id="rId35" Type="http://schemas.openxmlformats.org/officeDocument/2006/relationships/slideLayout" Target="../slideLayouts/slideLayout296.xml"/><Relationship Id="rId8" Type="http://schemas.openxmlformats.org/officeDocument/2006/relationships/slideLayout" Target="../slideLayouts/slideLayout269.xml"/><Relationship Id="rId3" Type="http://schemas.openxmlformats.org/officeDocument/2006/relationships/slideLayout" Target="../slideLayouts/slideLayout264.xml"/><Relationship Id="rId12" Type="http://schemas.openxmlformats.org/officeDocument/2006/relationships/slideLayout" Target="../slideLayouts/slideLayout273.xml"/><Relationship Id="rId17" Type="http://schemas.openxmlformats.org/officeDocument/2006/relationships/slideLayout" Target="../slideLayouts/slideLayout278.xml"/><Relationship Id="rId25" Type="http://schemas.openxmlformats.org/officeDocument/2006/relationships/slideLayout" Target="../slideLayouts/slideLayout286.xml"/><Relationship Id="rId33" Type="http://schemas.openxmlformats.org/officeDocument/2006/relationships/slideLayout" Target="../slideLayouts/slideLayout294.xml"/><Relationship Id="rId38" Type="http://schemas.openxmlformats.org/officeDocument/2006/relationships/slideLayout" Target="../slideLayouts/slideLayout2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31"/>
        <p:cNvGrpSpPr/>
        <p:nvPr/>
      </p:nvGrpSpPr>
      <p:grpSpPr>
        <a:xfrm>
          <a:off x="0" y="0"/>
          <a:ext cx="0" cy="0"/>
          <a:chOff x="0" y="0"/>
          <a:chExt cx="0" cy="0"/>
        </a:xfrm>
      </p:grpSpPr>
      <p:sp>
        <p:nvSpPr>
          <p:cNvPr id="1932" name="Google Shape;1932;p365"/>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accent1"/>
              </a:buClr>
              <a:buSzPts val="3000"/>
              <a:buFont typeface="Source Sans Pro"/>
              <a:buNone/>
              <a:defRPr sz="3000" b="1"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33" name="Google Shape;1933;p365"/>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marR="0" lvl="0" indent="-336550" algn="l" rtl="0">
              <a:lnSpc>
                <a:spcPct val="90000"/>
              </a:lnSpc>
              <a:spcBef>
                <a:spcPts val="800"/>
              </a:spcBef>
              <a:spcAft>
                <a:spcPts val="0"/>
              </a:spcAft>
              <a:buClr>
                <a:schemeClr val="accent1"/>
              </a:buClr>
              <a:buSzPts val="1700"/>
              <a:buFont typeface="Arial"/>
              <a:buChar char="•"/>
              <a:defRPr sz="1700" b="0" i="0" u="none" strike="noStrike" cap="none">
                <a:solidFill>
                  <a:schemeClr val="lt2"/>
                </a:solidFill>
                <a:latin typeface="Source Sans Pro"/>
                <a:ea typeface="Source Sans Pro"/>
                <a:cs typeface="Source Sans Pro"/>
                <a:sym typeface="Source Sans Pro"/>
              </a:defRPr>
            </a:lvl1pPr>
            <a:lvl2pPr marL="914400" marR="0" lvl="1" indent="-323850" algn="l" rtl="0">
              <a:lnSpc>
                <a:spcPct val="90000"/>
              </a:lnSpc>
              <a:spcBef>
                <a:spcPts val="400"/>
              </a:spcBef>
              <a:spcAft>
                <a:spcPts val="0"/>
              </a:spcAft>
              <a:buClr>
                <a:schemeClr val="accent1"/>
              </a:buClr>
              <a:buSzPts val="1500"/>
              <a:buFont typeface="Helvetica Neue"/>
              <a:buChar char="–"/>
              <a:defRPr sz="1500" b="0" i="0" u="none" strike="noStrike" cap="none">
                <a:solidFill>
                  <a:schemeClr val="lt2"/>
                </a:solidFill>
                <a:latin typeface="Source Sans Pro"/>
                <a:ea typeface="Source Sans Pro"/>
                <a:cs typeface="Source Sans Pro"/>
                <a:sym typeface="Source Sans Pro"/>
              </a:defRPr>
            </a:lvl2pPr>
            <a:lvl3pPr marL="1371600" marR="0" lvl="2" indent="-323850" algn="l" rtl="0">
              <a:lnSpc>
                <a:spcPct val="90000"/>
              </a:lnSpc>
              <a:spcBef>
                <a:spcPts val="400"/>
              </a:spcBef>
              <a:spcAft>
                <a:spcPts val="0"/>
              </a:spcAft>
              <a:buClr>
                <a:schemeClr val="lt2"/>
              </a:buClr>
              <a:buSzPts val="1500"/>
              <a:buFont typeface="Arial"/>
              <a:buChar char="•"/>
              <a:defRPr sz="1500" b="0" i="0" u="none" strike="noStrike" cap="none">
                <a:solidFill>
                  <a:schemeClr val="lt2"/>
                </a:solidFill>
                <a:latin typeface="Source Sans Pro"/>
                <a:ea typeface="Source Sans Pro"/>
                <a:cs typeface="Source Sans Pro"/>
                <a:sym typeface="Source Sans Pro"/>
              </a:defRPr>
            </a:lvl3pPr>
            <a:lvl4pPr marL="1828800" marR="0" lvl="3" indent="-323850" algn="l" rtl="0">
              <a:lnSpc>
                <a:spcPct val="90000"/>
              </a:lnSpc>
              <a:spcBef>
                <a:spcPts val="400"/>
              </a:spcBef>
              <a:spcAft>
                <a:spcPts val="0"/>
              </a:spcAft>
              <a:buClr>
                <a:schemeClr val="lt2"/>
              </a:buClr>
              <a:buSzPts val="1500"/>
              <a:buFont typeface="Helvetica Neue"/>
              <a:buChar char="–"/>
              <a:defRPr sz="1500" b="0" i="0" u="none" strike="noStrike" cap="none">
                <a:solidFill>
                  <a:schemeClr val="lt2"/>
                </a:solidFill>
                <a:latin typeface="Source Sans Pro"/>
                <a:ea typeface="Source Sans Pro"/>
                <a:cs typeface="Source Sans Pro"/>
                <a:sym typeface="Source Sans Pro"/>
              </a:defRPr>
            </a:lvl4pPr>
            <a:lvl5pPr marL="2286000" marR="0" lvl="4" indent="-323850" algn="l" rtl="0">
              <a:lnSpc>
                <a:spcPct val="90000"/>
              </a:lnSpc>
              <a:spcBef>
                <a:spcPts val="400"/>
              </a:spcBef>
              <a:spcAft>
                <a:spcPts val="0"/>
              </a:spcAft>
              <a:buClr>
                <a:srgbClr val="FF87A2"/>
              </a:buClr>
              <a:buSzPts val="1500"/>
              <a:buFont typeface="Arial"/>
              <a:buChar char="•"/>
              <a:defRPr sz="1500" b="0" i="0" u="none" strike="noStrike" cap="none">
                <a:solidFill>
                  <a:schemeClr val="lt2"/>
                </a:solidFill>
                <a:latin typeface="Source Sans Pro"/>
                <a:ea typeface="Source Sans Pro"/>
                <a:cs typeface="Source Sans Pro"/>
                <a:sym typeface="Source Sans Pro"/>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1934" name="Google Shape;1934;p365"/>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1935" name="Google Shape;1935;p365"/>
          <p:cNvCxnSpPr/>
          <p:nvPr/>
        </p:nvCxnSpPr>
        <p:spPr>
          <a:xfrm>
            <a:off x="571501" y="4800600"/>
            <a:ext cx="7999800" cy="0"/>
          </a:xfrm>
          <a:prstGeom prst="straightConnector1">
            <a:avLst/>
          </a:prstGeom>
          <a:noFill/>
          <a:ln w="9525" cap="flat" cmpd="sng">
            <a:solidFill>
              <a:schemeClr val="accent1"/>
            </a:solidFill>
            <a:prstDash val="solid"/>
            <a:miter lim="800000"/>
            <a:headEnd type="none" w="sm" len="sm"/>
            <a:tailEnd type="none" w="sm" len="sm"/>
          </a:ln>
        </p:spPr>
      </p:cxnSp>
      <p:pic>
        <p:nvPicPr>
          <p:cNvPr id="1936" name="Google Shape;1936;p365"/>
          <p:cNvPicPr preferRelativeResize="0"/>
          <p:nvPr/>
        </p:nvPicPr>
        <p:blipFill rotWithShape="1">
          <a:blip r:embed="rId4">
            <a:alphaModFix/>
          </a:blip>
          <a:srcRect/>
          <a:stretch/>
        </p:blipFill>
        <p:spPr>
          <a:xfrm>
            <a:off x="8286750" y="287286"/>
            <a:ext cx="530086" cy="57150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4001" r:id="rId1"/>
    <p:sldLayoutId id="214748400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50">
            <a:alphaModFix/>
          </a:blip>
          <a:stretch>
            <a:fillRect/>
          </a:stretch>
        </a:blipFill>
        <a:effectLst/>
      </p:bgPr>
    </p:bg>
    <p:spTree>
      <p:nvGrpSpPr>
        <p:cNvPr id="1" name="Shape 117"/>
        <p:cNvGrpSpPr/>
        <p:nvPr/>
      </p:nvGrpSpPr>
      <p:grpSpPr>
        <a:xfrm>
          <a:off x="0" y="0"/>
          <a:ext cx="0" cy="0"/>
          <a:chOff x="0" y="0"/>
          <a:chExt cx="0" cy="0"/>
        </a:xfrm>
      </p:grpSpPr>
      <p:sp>
        <p:nvSpPr>
          <p:cNvPr id="118" name="Google Shape;118;p25"/>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accent1"/>
              </a:buClr>
              <a:buSzPts val="3000"/>
              <a:buFont typeface="Source Sans Pro"/>
              <a:buNone/>
              <a:defRPr sz="3000" b="1"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9" name="Google Shape;119;p25"/>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marR="0" lvl="0" indent="-336550" algn="l" rtl="0">
              <a:lnSpc>
                <a:spcPct val="90000"/>
              </a:lnSpc>
              <a:spcBef>
                <a:spcPts val="800"/>
              </a:spcBef>
              <a:spcAft>
                <a:spcPts val="0"/>
              </a:spcAft>
              <a:buClr>
                <a:schemeClr val="accent1"/>
              </a:buClr>
              <a:buSzPts val="1700"/>
              <a:buFont typeface="Arial"/>
              <a:buChar char="•"/>
              <a:defRPr sz="1700" b="0" i="0" u="none" strike="noStrike" cap="none">
                <a:solidFill>
                  <a:schemeClr val="dk2"/>
                </a:solidFill>
                <a:latin typeface="Source Sans Pro"/>
                <a:ea typeface="Source Sans Pro"/>
                <a:cs typeface="Source Sans Pro"/>
                <a:sym typeface="Source Sans Pro"/>
              </a:defRPr>
            </a:lvl1pPr>
            <a:lvl2pPr marL="914400" marR="0" lvl="1" indent="-323850" algn="l" rtl="0">
              <a:lnSpc>
                <a:spcPct val="90000"/>
              </a:lnSpc>
              <a:spcBef>
                <a:spcPts val="400"/>
              </a:spcBef>
              <a:spcAft>
                <a:spcPts val="0"/>
              </a:spcAft>
              <a:buClr>
                <a:schemeClr val="accent1"/>
              </a:buClr>
              <a:buSzPts val="1500"/>
              <a:buFont typeface="Helvetica Neue"/>
              <a:buChar char="–"/>
              <a:defRPr sz="1500" b="0" i="0" u="none" strike="noStrike" cap="none">
                <a:solidFill>
                  <a:schemeClr val="dk2"/>
                </a:solidFill>
                <a:latin typeface="Source Sans Pro"/>
                <a:ea typeface="Source Sans Pro"/>
                <a:cs typeface="Source Sans Pro"/>
                <a:sym typeface="Source Sans Pro"/>
              </a:defRPr>
            </a:lvl2pPr>
            <a:lvl3pPr marL="1371600" marR="0" lvl="2" indent="-323850" algn="l" rtl="0">
              <a:lnSpc>
                <a:spcPct val="90000"/>
              </a:lnSpc>
              <a:spcBef>
                <a:spcPts val="400"/>
              </a:spcBef>
              <a:spcAft>
                <a:spcPts val="0"/>
              </a:spcAft>
              <a:buClr>
                <a:schemeClr val="dk2"/>
              </a:buClr>
              <a:buSzPts val="1500"/>
              <a:buFont typeface="Arial"/>
              <a:buChar char="•"/>
              <a:defRPr sz="1500" b="0" i="0" u="none" strike="noStrike" cap="none">
                <a:solidFill>
                  <a:schemeClr val="dk2"/>
                </a:solidFill>
                <a:latin typeface="Source Sans Pro"/>
                <a:ea typeface="Source Sans Pro"/>
                <a:cs typeface="Source Sans Pro"/>
                <a:sym typeface="Source Sans Pro"/>
              </a:defRPr>
            </a:lvl3pPr>
            <a:lvl4pPr marL="1828800" marR="0" lvl="3" indent="-323850" algn="l" rtl="0">
              <a:lnSpc>
                <a:spcPct val="90000"/>
              </a:lnSpc>
              <a:spcBef>
                <a:spcPts val="400"/>
              </a:spcBef>
              <a:spcAft>
                <a:spcPts val="0"/>
              </a:spcAft>
              <a:buClr>
                <a:schemeClr val="dk2"/>
              </a:buClr>
              <a:buSzPts val="1500"/>
              <a:buFont typeface="Helvetica Neue"/>
              <a:buChar char="–"/>
              <a:defRPr sz="1500" b="0" i="0" u="none" strike="noStrike" cap="none">
                <a:solidFill>
                  <a:schemeClr val="dk2"/>
                </a:solidFill>
                <a:latin typeface="Source Sans Pro"/>
                <a:ea typeface="Source Sans Pro"/>
                <a:cs typeface="Source Sans Pro"/>
                <a:sym typeface="Source Sans Pro"/>
              </a:defRPr>
            </a:lvl4pPr>
            <a:lvl5pPr marL="2286000" marR="0" lvl="4" indent="-323850" algn="l" rtl="0">
              <a:lnSpc>
                <a:spcPct val="90000"/>
              </a:lnSpc>
              <a:spcBef>
                <a:spcPts val="400"/>
              </a:spcBef>
              <a:spcAft>
                <a:spcPts val="0"/>
              </a:spcAft>
              <a:buClr>
                <a:srgbClr val="B1B1B4"/>
              </a:buClr>
              <a:buSzPts val="1500"/>
              <a:buFont typeface="Arial"/>
              <a:buChar char="•"/>
              <a:defRPr sz="1500" b="0" i="0" u="none" strike="noStrike" cap="none">
                <a:solidFill>
                  <a:schemeClr val="dk2"/>
                </a:solidFill>
                <a:latin typeface="Source Sans Pro"/>
                <a:ea typeface="Source Sans Pro"/>
                <a:cs typeface="Source Sans Pro"/>
                <a:sym typeface="Source Sans Pr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 id="2147483705" r:id="rId36"/>
    <p:sldLayoutId id="2147483706" r:id="rId37"/>
    <p:sldLayoutId id="2147483707" r:id="rId38"/>
    <p:sldLayoutId id="2147483708" r:id="rId39"/>
    <p:sldLayoutId id="2147483709" r:id="rId40"/>
    <p:sldLayoutId id="2147483710" r:id="rId41"/>
    <p:sldLayoutId id="2147483711" r:id="rId42"/>
    <p:sldLayoutId id="2147483712" r:id="rId43"/>
    <p:sldLayoutId id="2147483713" r:id="rId44"/>
    <p:sldLayoutId id="2147483714" r:id="rId45"/>
    <p:sldLayoutId id="2147483715" r:id="rId46"/>
    <p:sldLayoutId id="2147483716" r:id="rId47"/>
    <p:sldLayoutId id="2147483717" r:id="rId4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5"/>
        <p:cNvGrpSpPr/>
        <p:nvPr/>
      </p:nvGrpSpPr>
      <p:grpSpPr>
        <a:xfrm>
          <a:off x="0" y="0"/>
          <a:ext cx="0" cy="0"/>
          <a:chOff x="0" y="0"/>
          <a:chExt cx="0" cy="0"/>
        </a:xfrm>
      </p:grpSpPr>
      <p:sp>
        <p:nvSpPr>
          <p:cNvPr id="346" name="Google Shape;346;p74"/>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accent1"/>
              </a:buClr>
              <a:buSzPts val="3000"/>
              <a:buFont typeface="Source Sans Pro"/>
              <a:buNone/>
              <a:defRPr sz="3000" b="1"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7" name="Google Shape;347;p74"/>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marR="0" lvl="0" indent="-336550" algn="l" rtl="0">
              <a:lnSpc>
                <a:spcPct val="90000"/>
              </a:lnSpc>
              <a:spcBef>
                <a:spcPts val="800"/>
              </a:spcBef>
              <a:spcAft>
                <a:spcPts val="0"/>
              </a:spcAft>
              <a:buClr>
                <a:schemeClr val="accent1"/>
              </a:buClr>
              <a:buSzPts val="1700"/>
              <a:buFont typeface="Arial"/>
              <a:buChar char="•"/>
              <a:defRPr sz="1700" b="0" i="0" u="none" strike="noStrike" cap="none">
                <a:solidFill>
                  <a:schemeClr val="dk2"/>
                </a:solidFill>
                <a:latin typeface="Source Sans Pro"/>
                <a:ea typeface="Source Sans Pro"/>
                <a:cs typeface="Source Sans Pro"/>
                <a:sym typeface="Source Sans Pro"/>
              </a:defRPr>
            </a:lvl1pPr>
            <a:lvl2pPr marL="914400" marR="0" lvl="1" indent="-323850" algn="l" rtl="0">
              <a:lnSpc>
                <a:spcPct val="90000"/>
              </a:lnSpc>
              <a:spcBef>
                <a:spcPts val="400"/>
              </a:spcBef>
              <a:spcAft>
                <a:spcPts val="0"/>
              </a:spcAft>
              <a:buClr>
                <a:schemeClr val="accent1"/>
              </a:buClr>
              <a:buSzPts val="1500"/>
              <a:buFont typeface="Helvetica Neue"/>
              <a:buChar char="–"/>
              <a:defRPr sz="1500" b="0" i="0" u="none" strike="noStrike" cap="none">
                <a:solidFill>
                  <a:schemeClr val="dk2"/>
                </a:solidFill>
                <a:latin typeface="Source Sans Pro"/>
                <a:ea typeface="Source Sans Pro"/>
                <a:cs typeface="Source Sans Pro"/>
                <a:sym typeface="Source Sans Pro"/>
              </a:defRPr>
            </a:lvl2pPr>
            <a:lvl3pPr marL="1371600" marR="0" lvl="2" indent="-323850" algn="l" rtl="0">
              <a:lnSpc>
                <a:spcPct val="90000"/>
              </a:lnSpc>
              <a:spcBef>
                <a:spcPts val="400"/>
              </a:spcBef>
              <a:spcAft>
                <a:spcPts val="0"/>
              </a:spcAft>
              <a:buClr>
                <a:schemeClr val="dk2"/>
              </a:buClr>
              <a:buSzPts val="1500"/>
              <a:buFont typeface="Arial"/>
              <a:buChar char="•"/>
              <a:defRPr sz="1500" b="0" i="0" u="none" strike="noStrike" cap="none">
                <a:solidFill>
                  <a:schemeClr val="dk2"/>
                </a:solidFill>
                <a:latin typeface="Source Sans Pro"/>
                <a:ea typeface="Source Sans Pro"/>
                <a:cs typeface="Source Sans Pro"/>
                <a:sym typeface="Source Sans Pro"/>
              </a:defRPr>
            </a:lvl3pPr>
            <a:lvl4pPr marL="1828800" marR="0" lvl="3" indent="-323850" algn="l" rtl="0">
              <a:lnSpc>
                <a:spcPct val="90000"/>
              </a:lnSpc>
              <a:spcBef>
                <a:spcPts val="400"/>
              </a:spcBef>
              <a:spcAft>
                <a:spcPts val="0"/>
              </a:spcAft>
              <a:buClr>
                <a:schemeClr val="dk2"/>
              </a:buClr>
              <a:buSzPts val="1500"/>
              <a:buFont typeface="Helvetica Neue"/>
              <a:buChar char="–"/>
              <a:defRPr sz="1500" b="0" i="0" u="none" strike="noStrike" cap="none">
                <a:solidFill>
                  <a:schemeClr val="dk2"/>
                </a:solidFill>
                <a:latin typeface="Source Sans Pro"/>
                <a:ea typeface="Source Sans Pro"/>
                <a:cs typeface="Source Sans Pro"/>
                <a:sym typeface="Source Sans Pro"/>
              </a:defRPr>
            </a:lvl4pPr>
            <a:lvl5pPr marL="2286000" marR="0" lvl="4" indent="-323850" algn="l" rtl="0">
              <a:lnSpc>
                <a:spcPct val="90000"/>
              </a:lnSpc>
              <a:spcBef>
                <a:spcPts val="400"/>
              </a:spcBef>
              <a:spcAft>
                <a:spcPts val="0"/>
              </a:spcAft>
              <a:buClr>
                <a:srgbClr val="B1B1B4"/>
              </a:buClr>
              <a:buSzPts val="1500"/>
              <a:buFont typeface="Arial"/>
              <a:buChar char="•"/>
              <a:defRPr sz="1500" b="0" i="0" u="none" strike="noStrike" cap="none">
                <a:solidFill>
                  <a:schemeClr val="dk2"/>
                </a:solidFill>
                <a:latin typeface="Source Sans Pro"/>
                <a:ea typeface="Source Sans Pro"/>
                <a:cs typeface="Source Sans Pro"/>
                <a:sym typeface="Source Sans Pr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9pPr>
          </a:lstStyle>
          <a:p>
            <a:endParaRPr/>
          </a:p>
        </p:txBody>
      </p:sp>
      <p:sp>
        <p:nvSpPr>
          <p:cNvPr id="348" name="Google Shape;348;p74"/>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cxnSp>
        <p:nvCxnSpPr>
          <p:cNvPr id="349" name="Google Shape;349;p74"/>
          <p:cNvCxnSpPr/>
          <p:nvPr/>
        </p:nvCxnSpPr>
        <p:spPr>
          <a:xfrm>
            <a:off x="571501" y="4800600"/>
            <a:ext cx="7999800" cy="0"/>
          </a:xfrm>
          <a:prstGeom prst="straightConnector1">
            <a:avLst/>
          </a:prstGeom>
          <a:noFill/>
          <a:ln w="9525" cap="flat" cmpd="sng">
            <a:solidFill>
              <a:schemeClr val="accent1"/>
            </a:solidFill>
            <a:prstDash val="solid"/>
            <a:miter lim="800000"/>
            <a:headEnd type="none" w="sm" len="sm"/>
            <a:tailEnd type="none" w="sm" len="sm"/>
          </a:ln>
        </p:spPr>
      </p:cxnSp>
      <p:pic>
        <p:nvPicPr>
          <p:cNvPr id="350" name="Google Shape;350;p74"/>
          <p:cNvPicPr preferRelativeResize="0"/>
          <p:nvPr/>
        </p:nvPicPr>
        <p:blipFill rotWithShape="1">
          <a:blip r:embed="rId43">
            <a:alphaModFix/>
          </a:blip>
          <a:srcRect/>
          <a:stretch/>
        </p:blipFill>
        <p:spPr>
          <a:xfrm>
            <a:off x="8286750" y="287286"/>
            <a:ext cx="530086" cy="57150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 id="2147483754" r:id="rId37"/>
    <p:sldLayoutId id="2147483755" r:id="rId38"/>
    <p:sldLayoutId id="2147483756" r:id="rId39"/>
    <p:sldLayoutId id="2147483757" r:id="rId40"/>
    <p:sldLayoutId id="2147483758"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2"/>
        <p:cNvGrpSpPr/>
        <p:nvPr/>
      </p:nvGrpSpPr>
      <p:grpSpPr>
        <a:xfrm>
          <a:off x="0" y="0"/>
          <a:ext cx="0" cy="0"/>
          <a:chOff x="0" y="0"/>
          <a:chExt cx="0" cy="0"/>
        </a:xfrm>
      </p:grpSpPr>
      <p:sp>
        <p:nvSpPr>
          <p:cNvPr id="573" name="Google Shape;573;p116"/>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accent1"/>
              </a:buClr>
              <a:buSzPts val="3000"/>
              <a:buFont typeface="Source Sans Pro"/>
              <a:buNone/>
              <a:defRPr sz="3000" b="1"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74" name="Google Shape;574;p116"/>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marR="0" lvl="0" indent="-336550" algn="l" rtl="0">
              <a:lnSpc>
                <a:spcPct val="90000"/>
              </a:lnSpc>
              <a:spcBef>
                <a:spcPts val="800"/>
              </a:spcBef>
              <a:spcAft>
                <a:spcPts val="0"/>
              </a:spcAft>
              <a:buClr>
                <a:schemeClr val="accent1"/>
              </a:buClr>
              <a:buSzPts val="1700"/>
              <a:buFont typeface="Arial"/>
              <a:buChar char="•"/>
              <a:defRPr sz="1700" b="0" i="0" u="none" strike="noStrike" cap="none">
                <a:solidFill>
                  <a:schemeClr val="dk2"/>
                </a:solidFill>
                <a:latin typeface="Source Sans Pro"/>
                <a:ea typeface="Source Sans Pro"/>
                <a:cs typeface="Source Sans Pro"/>
                <a:sym typeface="Source Sans Pro"/>
              </a:defRPr>
            </a:lvl1pPr>
            <a:lvl2pPr marL="914400" marR="0" lvl="1" indent="-323850" algn="l" rtl="0">
              <a:lnSpc>
                <a:spcPct val="90000"/>
              </a:lnSpc>
              <a:spcBef>
                <a:spcPts val="400"/>
              </a:spcBef>
              <a:spcAft>
                <a:spcPts val="0"/>
              </a:spcAft>
              <a:buClr>
                <a:schemeClr val="accent1"/>
              </a:buClr>
              <a:buSzPts val="1500"/>
              <a:buFont typeface="Helvetica Neue"/>
              <a:buChar char="–"/>
              <a:defRPr sz="1500" b="0" i="0" u="none" strike="noStrike" cap="none">
                <a:solidFill>
                  <a:schemeClr val="dk2"/>
                </a:solidFill>
                <a:latin typeface="Source Sans Pro"/>
                <a:ea typeface="Source Sans Pro"/>
                <a:cs typeface="Source Sans Pro"/>
                <a:sym typeface="Source Sans Pro"/>
              </a:defRPr>
            </a:lvl2pPr>
            <a:lvl3pPr marL="1371600" marR="0" lvl="2" indent="-323850" algn="l" rtl="0">
              <a:lnSpc>
                <a:spcPct val="90000"/>
              </a:lnSpc>
              <a:spcBef>
                <a:spcPts val="400"/>
              </a:spcBef>
              <a:spcAft>
                <a:spcPts val="0"/>
              </a:spcAft>
              <a:buClr>
                <a:schemeClr val="dk2"/>
              </a:buClr>
              <a:buSzPts val="1500"/>
              <a:buFont typeface="Arial"/>
              <a:buChar char="•"/>
              <a:defRPr sz="1500" b="0" i="0" u="none" strike="noStrike" cap="none">
                <a:solidFill>
                  <a:schemeClr val="dk2"/>
                </a:solidFill>
                <a:latin typeface="Source Sans Pro"/>
                <a:ea typeface="Source Sans Pro"/>
                <a:cs typeface="Source Sans Pro"/>
                <a:sym typeface="Source Sans Pro"/>
              </a:defRPr>
            </a:lvl3pPr>
            <a:lvl4pPr marL="1828800" marR="0" lvl="3" indent="-323850" algn="l" rtl="0">
              <a:lnSpc>
                <a:spcPct val="90000"/>
              </a:lnSpc>
              <a:spcBef>
                <a:spcPts val="400"/>
              </a:spcBef>
              <a:spcAft>
                <a:spcPts val="0"/>
              </a:spcAft>
              <a:buClr>
                <a:schemeClr val="dk2"/>
              </a:buClr>
              <a:buSzPts val="1500"/>
              <a:buFont typeface="Helvetica Neue"/>
              <a:buChar char="–"/>
              <a:defRPr sz="1500" b="0" i="0" u="none" strike="noStrike" cap="none">
                <a:solidFill>
                  <a:schemeClr val="dk2"/>
                </a:solidFill>
                <a:latin typeface="Source Sans Pro"/>
                <a:ea typeface="Source Sans Pro"/>
                <a:cs typeface="Source Sans Pro"/>
                <a:sym typeface="Source Sans Pro"/>
              </a:defRPr>
            </a:lvl4pPr>
            <a:lvl5pPr marL="2286000" marR="0" lvl="4" indent="-323850" algn="l" rtl="0">
              <a:lnSpc>
                <a:spcPct val="90000"/>
              </a:lnSpc>
              <a:spcBef>
                <a:spcPts val="400"/>
              </a:spcBef>
              <a:spcAft>
                <a:spcPts val="0"/>
              </a:spcAft>
              <a:buClr>
                <a:srgbClr val="B1B1B4"/>
              </a:buClr>
              <a:buSzPts val="1500"/>
              <a:buFont typeface="Arial"/>
              <a:buChar char="•"/>
              <a:defRPr sz="1500" b="0" i="0" u="none" strike="noStrike" cap="none">
                <a:solidFill>
                  <a:schemeClr val="dk2"/>
                </a:solidFill>
                <a:latin typeface="Source Sans Pro"/>
                <a:ea typeface="Source Sans Pro"/>
                <a:cs typeface="Source Sans Pro"/>
                <a:sym typeface="Source Sans Pr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75" name="Google Shape;575;p116"/>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576" name="Google Shape;576;p116"/>
          <p:cNvCxnSpPr/>
          <p:nvPr/>
        </p:nvCxnSpPr>
        <p:spPr>
          <a:xfrm>
            <a:off x="571501" y="4800600"/>
            <a:ext cx="7999800" cy="0"/>
          </a:xfrm>
          <a:prstGeom prst="straightConnector1">
            <a:avLst/>
          </a:prstGeom>
          <a:noFill/>
          <a:ln w="9525" cap="flat" cmpd="sng">
            <a:solidFill>
              <a:schemeClr val="accent1"/>
            </a:solidFill>
            <a:prstDash val="solid"/>
            <a:miter lim="800000"/>
            <a:headEnd type="none" w="sm" len="sm"/>
            <a:tailEnd type="none" w="sm" len="sm"/>
          </a:ln>
        </p:spPr>
      </p:cxnSp>
      <p:pic>
        <p:nvPicPr>
          <p:cNvPr id="577" name="Google Shape;577;p116"/>
          <p:cNvPicPr preferRelativeResize="0"/>
          <p:nvPr/>
        </p:nvPicPr>
        <p:blipFill rotWithShape="1">
          <a:blip r:embed="rId42">
            <a:alphaModFix/>
          </a:blip>
          <a:srcRect/>
          <a:stretch/>
        </p:blipFill>
        <p:spPr>
          <a:xfrm>
            <a:off x="8286750" y="287286"/>
            <a:ext cx="530086" cy="57150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 id="2147483791" r:id="rId33"/>
    <p:sldLayoutId id="2147483792" r:id="rId34"/>
    <p:sldLayoutId id="2147483793" r:id="rId35"/>
    <p:sldLayoutId id="2147483794" r:id="rId36"/>
    <p:sldLayoutId id="2147483795" r:id="rId37"/>
    <p:sldLayoutId id="2147483796" r:id="rId38"/>
    <p:sldLayoutId id="2147483797" r:id="rId39"/>
    <p:sldLayoutId id="2147483798"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94"/>
        <p:cNvGrpSpPr/>
        <p:nvPr/>
      </p:nvGrpSpPr>
      <p:grpSpPr>
        <a:xfrm>
          <a:off x="0" y="0"/>
          <a:ext cx="0" cy="0"/>
          <a:chOff x="0" y="0"/>
          <a:chExt cx="0" cy="0"/>
        </a:xfrm>
      </p:grpSpPr>
      <p:sp>
        <p:nvSpPr>
          <p:cNvPr id="795" name="Google Shape;795;p157"/>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accent1"/>
              </a:buClr>
              <a:buSzPts val="3000"/>
              <a:buFont typeface="Source Sans Pro"/>
              <a:buNone/>
              <a:defRPr sz="3000" b="1"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96" name="Google Shape;796;p157"/>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marR="0" lvl="0" indent="-336550" algn="l" rtl="0">
              <a:lnSpc>
                <a:spcPct val="90000"/>
              </a:lnSpc>
              <a:spcBef>
                <a:spcPts val="800"/>
              </a:spcBef>
              <a:spcAft>
                <a:spcPts val="0"/>
              </a:spcAft>
              <a:buClr>
                <a:schemeClr val="accent1"/>
              </a:buClr>
              <a:buSzPts val="1700"/>
              <a:buFont typeface="Arial"/>
              <a:buChar char="•"/>
              <a:defRPr sz="1700" b="0" i="0" u="none" strike="noStrike" cap="none">
                <a:solidFill>
                  <a:schemeClr val="lt2"/>
                </a:solidFill>
                <a:latin typeface="Source Sans Pro"/>
                <a:ea typeface="Source Sans Pro"/>
                <a:cs typeface="Source Sans Pro"/>
                <a:sym typeface="Source Sans Pro"/>
              </a:defRPr>
            </a:lvl1pPr>
            <a:lvl2pPr marL="914400" marR="0" lvl="1" indent="-323850" algn="l" rtl="0">
              <a:lnSpc>
                <a:spcPct val="90000"/>
              </a:lnSpc>
              <a:spcBef>
                <a:spcPts val="400"/>
              </a:spcBef>
              <a:spcAft>
                <a:spcPts val="0"/>
              </a:spcAft>
              <a:buClr>
                <a:schemeClr val="accent1"/>
              </a:buClr>
              <a:buSzPts val="1500"/>
              <a:buFont typeface="Helvetica Neue"/>
              <a:buChar char="–"/>
              <a:defRPr sz="1500" b="0" i="0" u="none" strike="noStrike" cap="none">
                <a:solidFill>
                  <a:schemeClr val="lt2"/>
                </a:solidFill>
                <a:latin typeface="Source Sans Pro"/>
                <a:ea typeface="Source Sans Pro"/>
                <a:cs typeface="Source Sans Pro"/>
                <a:sym typeface="Source Sans Pro"/>
              </a:defRPr>
            </a:lvl2pPr>
            <a:lvl3pPr marL="1371600" marR="0" lvl="2" indent="-323850" algn="l" rtl="0">
              <a:lnSpc>
                <a:spcPct val="90000"/>
              </a:lnSpc>
              <a:spcBef>
                <a:spcPts val="400"/>
              </a:spcBef>
              <a:spcAft>
                <a:spcPts val="0"/>
              </a:spcAft>
              <a:buClr>
                <a:schemeClr val="lt2"/>
              </a:buClr>
              <a:buSzPts val="1500"/>
              <a:buFont typeface="Arial"/>
              <a:buChar char="•"/>
              <a:defRPr sz="1500" b="0" i="0" u="none" strike="noStrike" cap="none">
                <a:solidFill>
                  <a:schemeClr val="lt2"/>
                </a:solidFill>
                <a:latin typeface="Source Sans Pro"/>
                <a:ea typeface="Source Sans Pro"/>
                <a:cs typeface="Source Sans Pro"/>
                <a:sym typeface="Source Sans Pro"/>
              </a:defRPr>
            </a:lvl3pPr>
            <a:lvl4pPr marL="1828800" marR="0" lvl="3" indent="-323850" algn="l" rtl="0">
              <a:lnSpc>
                <a:spcPct val="90000"/>
              </a:lnSpc>
              <a:spcBef>
                <a:spcPts val="400"/>
              </a:spcBef>
              <a:spcAft>
                <a:spcPts val="0"/>
              </a:spcAft>
              <a:buClr>
                <a:schemeClr val="lt2"/>
              </a:buClr>
              <a:buSzPts val="1500"/>
              <a:buFont typeface="Helvetica Neue"/>
              <a:buChar char="–"/>
              <a:defRPr sz="1500" b="0" i="0" u="none" strike="noStrike" cap="none">
                <a:solidFill>
                  <a:schemeClr val="lt2"/>
                </a:solidFill>
                <a:latin typeface="Source Sans Pro"/>
                <a:ea typeface="Source Sans Pro"/>
                <a:cs typeface="Source Sans Pro"/>
                <a:sym typeface="Source Sans Pro"/>
              </a:defRPr>
            </a:lvl4pPr>
            <a:lvl5pPr marL="2286000" marR="0" lvl="4" indent="-323850" algn="l" rtl="0">
              <a:lnSpc>
                <a:spcPct val="90000"/>
              </a:lnSpc>
              <a:spcBef>
                <a:spcPts val="400"/>
              </a:spcBef>
              <a:spcAft>
                <a:spcPts val="0"/>
              </a:spcAft>
              <a:buClr>
                <a:srgbClr val="F7F6F2"/>
              </a:buClr>
              <a:buSzPts val="1500"/>
              <a:buFont typeface="Arial"/>
              <a:buChar char="•"/>
              <a:defRPr sz="1500" b="0" i="0" u="none" strike="noStrike" cap="none">
                <a:solidFill>
                  <a:schemeClr val="lt2"/>
                </a:solidFill>
                <a:latin typeface="Source Sans Pro"/>
                <a:ea typeface="Source Sans Pro"/>
                <a:cs typeface="Source Sans Pro"/>
                <a:sym typeface="Source Sans Pro"/>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Source Sans Pro Light"/>
                <a:ea typeface="Source Sans Pro Light"/>
                <a:cs typeface="Source Sans Pro Light"/>
                <a:sym typeface="Source Sans Pro Light"/>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Source Sans Pro Light"/>
                <a:ea typeface="Source Sans Pro Light"/>
                <a:cs typeface="Source Sans Pro Light"/>
                <a:sym typeface="Source Sans Pro Light"/>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Source Sans Pro Light"/>
                <a:ea typeface="Source Sans Pro Light"/>
                <a:cs typeface="Source Sans Pro Light"/>
                <a:sym typeface="Source Sans Pro Light"/>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Source Sans Pro Light"/>
                <a:ea typeface="Source Sans Pro Light"/>
                <a:cs typeface="Source Sans Pro Light"/>
                <a:sym typeface="Source Sans Pro Light"/>
              </a:defRPr>
            </a:lvl9pPr>
          </a:lstStyle>
          <a:p>
            <a:endParaRPr/>
          </a:p>
        </p:txBody>
      </p:sp>
      <p:sp>
        <p:nvSpPr>
          <p:cNvPr id="797" name="Google Shape;797;p157"/>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cxnSp>
        <p:nvCxnSpPr>
          <p:cNvPr id="798" name="Google Shape;798;p157"/>
          <p:cNvCxnSpPr/>
          <p:nvPr/>
        </p:nvCxnSpPr>
        <p:spPr>
          <a:xfrm>
            <a:off x="571501" y="4800600"/>
            <a:ext cx="7999800" cy="0"/>
          </a:xfrm>
          <a:prstGeom prst="straightConnector1">
            <a:avLst/>
          </a:prstGeom>
          <a:noFill/>
          <a:ln w="9525" cap="flat" cmpd="sng">
            <a:solidFill>
              <a:schemeClr val="accent1"/>
            </a:solidFill>
            <a:prstDash val="solid"/>
            <a:miter lim="800000"/>
            <a:headEnd type="none" w="sm" len="sm"/>
            <a:tailEnd type="none" w="sm" len="sm"/>
          </a:ln>
        </p:spPr>
      </p:cxnSp>
      <p:pic>
        <p:nvPicPr>
          <p:cNvPr id="799" name="Google Shape;799;p157"/>
          <p:cNvPicPr preferRelativeResize="0"/>
          <p:nvPr/>
        </p:nvPicPr>
        <p:blipFill rotWithShape="1">
          <a:blip r:embed="rId3">
            <a:alphaModFix/>
          </a:blip>
          <a:srcRect/>
          <a:stretch/>
        </p:blipFill>
        <p:spPr>
          <a:xfrm>
            <a:off x="8286750" y="287286"/>
            <a:ext cx="530086" cy="57150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9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3"/>
        <p:cNvGrpSpPr/>
        <p:nvPr/>
      </p:nvGrpSpPr>
      <p:grpSpPr>
        <a:xfrm>
          <a:off x="0" y="0"/>
          <a:ext cx="0" cy="0"/>
          <a:chOff x="0" y="0"/>
          <a:chExt cx="0" cy="0"/>
        </a:xfrm>
      </p:grpSpPr>
      <p:sp>
        <p:nvSpPr>
          <p:cNvPr id="804" name="Google Shape;804;p159"/>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accent1"/>
              </a:buClr>
              <a:buSzPts val="3000"/>
              <a:buFont typeface="Source Sans Pro"/>
              <a:buNone/>
              <a:defRPr sz="3000" b="1"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05" name="Google Shape;805;p159"/>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marR="0" lvl="0" indent="-336550" algn="l" rtl="0">
              <a:lnSpc>
                <a:spcPct val="90000"/>
              </a:lnSpc>
              <a:spcBef>
                <a:spcPts val="800"/>
              </a:spcBef>
              <a:spcAft>
                <a:spcPts val="0"/>
              </a:spcAft>
              <a:buClr>
                <a:schemeClr val="accent1"/>
              </a:buClr>
              <a:buSzPts val="1700"/>
              <a:buFont typeface="Arial"/>
              <a:buChar char="•"/>
              <a:defRPr sz="1700" b="0" i="0" u="none" strike="noStrike" cap="none">
                <a:solidFill>
                  <a:schemeClr val="dk2"/>
                </a:solidFill>
                <a:latin typeface="Source Sans Pro"/>
                <a:ea typeface="Source Sans Pro"/>
                <a:cs typeface="Source Sans Pro"/>
                <a:sym typeface="Source Sans Pro"/>
              </a:defRPr>
            </a:lvl1pPr>
            <a:lvl2pPr marL="914400" marR="0" lvl="1" indent="-323850" algn="l" rtl="0">
              <a:lnSpc>
                <a:spcPct val="90000"/>
              </a:lnSpc>
              <a:spcBef>
                <a:spcPts val="400"/>
              </a:spcBef>
              <a:spcAft>
                <a:spcPts val="0"/>
              </a:spcAft>
              <a:buClr>
                <a:schemeClr val="accent1"/>
              </a:buClr>
              <a:buSzPts val="1500"/>
              <a:buFont typeface="Helvetica Neue"/>
              <a:buChar char="–"/>
              <a:defRPr sz="1500" b="0" i="0" u="none" strike="noStrike" cap="none">
                <a:solidFill>
                  <a:schemeClr val="dk2"/>
                </a:solidFill>
                <a:latin typeface="Source Sans Pro"/>
                <a:ea typeface="Source Sans Pro"/>
                <a:cs typeface="Source Sans Pro"/>
                <a:sym typeface="Source Sans Pro"/>
              </a:defRPr>
            </a:lvl2pPr>
            <a:lvl3pPr marL="1371600" marR="0" lvl="2" indent="-323850" algn="l" rtl="0">
              <a:lnSpc>
                <a:spcPct val="90000"/>
              </a:lnSpc>
              <a:spcBef>
                <a:spcPts val="400"/>
              </a:spcBef>
              <a:spcAft>
                <a:spcPts val="0"/>
              </a:spcAft>
              <a:buClr>
                <a:schemeClr val="dk2"/>
              </a:buClr>
              <a:buSzPts val="1500"/>
              <a:buFont typeface="Arial"/>
              <a:buChar char="•"/>
              <a:defRPr sz="1500" b="0" i="0" u="none" strike="noStrike" cap="none">
                <a:solidFill>
                  <a:schemeClr val="dk2"/>
                </a:solidFill>
                <a:latin typeface="Source Sans Pro"/>
                <a:ea typeface="Source Sans Pro"/>
                <a:cs typeface="Source Sans Pro"/>
                <a:sym typeface="Source Sans Pro"/>
              </a:defRPr>
            </a:lvl3pPr>
            <a:lvl4pPr marL="1828800" marR="0" lvl="3" indent="-323850" algn="l" rtl="0">
              <a:lnSpc>
                <a:spcPct val="90000"/>
              </a:lnSpc>
              <a:spcBef>
                <a:spcPts val="400"/>
              </a:spcBef>
              <a:spcAft>
                <a:spcPts val="0"/>
              </a:spcAft>
              <a:buClr>
                <a:schemeClr val="dk2"/>
              </a:buClr>
              <a:buSzPts val="1500"/>
              <a:buFont typeface="Helvetica Neue"/>
              <a:buChar char="–"/>
              <a:defRPr sz="1500" b="0" i="0" u="none" strike="noStrike" cap="none">
                <a:solidFill>
                  <a:schemeClr val="dk2"/>
                </a:solidFill>
                <a:latin typeface="Source Sans Pro"/>
                <a:ea typeface="Source Sans Pro"/>
                <a:cs typeface="Source Sans Pro"/>
                <a:sym typeface="Source Sans Pro"/>
              </a:defRPr>
            </a:lvl4pPr>
            <a:lvl5pPr marL="2286000" marR="0" lvl="4" indent="-323850" algn="l" rtl="0">
              <a:lnSpc>
                <a:spcPct val="90000"/>
              </a:lnSpc>
              <a:spcBef>
                <a:spcPts val="400"/>
              </a:spcBef>
              <a:spcAft>
                <a:spcPts val="0"/>
              </a:spcAft>
              <a:buClr>
                <a:srgbClr val="B1B1B4"/>
              </a:buClr>
              <a:buSzPts val="1500"/>
              <a:buFont typeface="Arial"/>
              <a:buChar char="•"/>
              <a:defRPr sz="1500" b="0" i="0" u="none" strike="noStrike" cap="none">
                <a:solidFill>
                  <a:schemeClr val="dk2"/>
                </a:solidFill>
                <a:latin typeface="Source Sans Pro"/>
                <a:ea typeface="Source Sans Pro"/>
                <a:cs typeface="Source Sans Pro"/>
                <a:sym typeface="Source Sans Pr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06" name="Google Shape;806;p159"/>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807" name="Google Shape;807;p159"/>
          <p:cNvCxnSpPr/>
          <p:nvPr/>
        </p:nvCxnSpPr>
        <p:spPr>
          <a:xfrm>
            <a:off x="571501" y="4800600"/>
            <a:ext cx="7999800" cy="0"/>
          </a:xfrm>
          <a:prstGeom prst="straightConnector1">
            <a:avLst/>
          </a:prstGeom>
          <a:noFill/>
          <a:ln w="9525" cap="flat" cmpd="sng">
            <a:solidFill>
              <a:schemeClr val="accent1"/>
            </a:solidFill>
            <a:prstDash val="solid"/>
            <a:miter lim="800000"/>
            <a:headEnd type="none" w="sm" len="sm"/>
            <a:tailEnd type="none" w="sm" len="sm"/>
          </a:ln>
        </p:spPr>
      </p:cxnSp>
      <p:pic>
        <p:nvPicPr>
          <p:cNvPr id="808" name="Google Shape;808;p159"/>
          <p:cNvPicPr preferRelativeResize="0"/>
          <p:nvPr/>
        </p:nvPicPr>
        <p:blipFill rotWithShape="1">
          <a:blip r:embed="rId40">
            <a:alphaModFix/>
          </a:blip>
          <a:srcRect/>
          <a:stretch/>
        </p:blipFill>
        <p:spPr>
          <a:xfrm>
            <a:off x="8286750" y="287286"/>
            <a:ext cx="530086" cy="57150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4" r:id="rId25"/>
    <p:sldLayoutId id="2147483825" r:id="rId26"/>
    <p:sldLayoutId id="2147483826" r:id="rId27"/>
    <p:sldLayoutId id="2147483827" r:id="rId28"/>
    <p:sldLayoutId id="2147483828" r:id="rId29"/>
    <p:sldLayoutId id="2147483829" r:id="rId30"/>
    <p:sldLayoutId id="2147483830" r:id="rId31"/>
    <p:sldLayoutId id="2147483831" r:id="rId32"/>
    <p:sldLayoutId id="2147483832" r:id="rId33"/>
    <p:sldLayoutId id="2147483833" r:id="rId34"/>
    <p:sldLayoutId id="2147483834" r:id="rId35"/>
    <p:sldLayoutId id="2147483835" r:id="rId36"/>
    <p:sldLayoutId id="2147483836" r:id="rId37"/>
    <p:sldLayoutId id="2147483837"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8"/>
        <p:cNvGrpSpPr/>
        <p:nvPr/>
      </p:nvGrpSpPr>
      <p:grpSpPr>
        <a:xfrm>
          <a:off x="0" y="0"/>
          <a:ext cx="0" cy="0"/>
          <a:chOff x="0" y="0"/>
          <a:chExt cx="0" cy="0"/>
        </a:xfrm>
      </p:grpSpPr>
      <p:sp>
        <p:nvSpPr>
          <p:cNvPr id="1019" name="Google Shape;1019;p198"/>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accent1"/>
              </a:buClr>
              <a:buSzPts val="3000"/>
              <a:buFont typeface="Source Sans Pro"/>
              <a:buNone/>
              <a:defRPr sz="3000" b="1"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20" name="Google Shape;1020;p198"/>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marR="0" lvl="0" indent="-336550" algn="l" rtl="0">
              <a:lnSpc>
                <a:spcPct val="90000"/>
              </a:lnSpc>
              <a:spcBef>
                <a:spcPts val="800"/>
              </a:spcBef>
              <a:spcAft>
                <a:spcPts val="0"/>
              </a:spcAft>
              <a:buClr>
                <a:schemeClr val="accent1"/>
              </a:buClr>
              <a:buSzPts val="1700"/>
              <a:buFont typeface="Arial"/>
              <a:buChar char="•"/>
              <a:defRPr sz="1700" b="0" i="0" u="none" strike="noStrike" cap="none">
                <a:solidFill>
                  <a:schemeClr val="dk2"/>
                </a:solidFill>
                <a:latin typeface="Source Sans Pro"/>
                <a:ea typeface="Source Sans Pro"/>
                <a:cs typeface="Source Sans Pro"/>
                <a:sym typeface="Source Sans Pro"/>
              </a:defRPr>
            </a:lvl1pPr>
            <a:lvl2pPr marL="914400" marR="0" lvl="1" indent="-323850" algn="l" rtl="0">
              <a:lnSpc>
                <a:spcPct val="90000"/>
              </a:lnSpc>
              <a:spcBef>
                <a:spcPts val="400"/>
              </a:spcBef>
              <a:spcAft>
                <a:spcPts val="0"/>
              </a:spcAft>
              <a:buClr>
                <a:schemeClr val="accent1"/>
              </a:buClr>
              <a:buSzPts val="1500"/>
              <a:buFont typeface="Helvetica Neue"/>
              <a:buChar char="–"/>
              <a:defRPr sz="1500" b="0" i="0" u="none" strike="noStrike" cap="none">
                <a:solidFill>
                  <a:schemeClr val="dk2"/>
                </a:solidFill>
                <a:latin typeface="Source Sans Pro"/>
                <a:ea typeface="Source Sans Pro"/>
                <a:cs typeface="Source Sans Pro"/>
                <a:sym typeface="Source Sans Pro"/>
              </a:defRPr>
            </a:lvl2pPr>
            <a:lvl3pPr marL="1371600" marR="0" lvl="2" indent="-323850" algn="l" rtl="0">
              <a:lnSpc>
                <a:spcPct val="90000"/>
              </a:lnSpc>
              <a:spcBef>
                <a:spcPts val="400"/>
              </a:spcBef>
              <a:spcAft>
                <a:spcPts val="0"/>
              </a:spcAft>
              <a:buClr>
                <a:schemeClr val="dk2"/>
              </a:buClr>
              <a:buSzPts val="1500"/>
              <a:buFont typeface="Arial"/>
              <a:buChar char="•"/>
              <a:defRPr sz="1500" b="0" i="0" u="none" strike="noStrike" cap="none">
                <a:solidFill>
                  <a:schemeClr val="dk2"/>
                </a:solidFill>
                <a:latin typeface="Source Sans Pro"/>
                <a:ea typeface="Source Sans Pro"/>
                <a:cs typeface="Source Sans Pro"/>
                <a:sym typeface="Source Sans Pro"/>
              </a:defRPr>
            </a:lvl3pPr>
            <a:lvl4pPr marL="1828800" marR="0" lvl="3" indent="-323850" algn="l" rtl="0">
              <a:lnSpc>
                <a:spcPct val="90000"/>
              </a:lnSpc>
              <a:spcBef>
                <a:spcPts val="400"/>
              </a:spcBef>
              <a:spcAft>
                <a:spcPts val="0"/>
              </a:spcAft>
              <a:buClr>
                <a:schemeClr val="dk2"/>
              </a:buClr>
              <a:buSzPts val="1500"/>
              <a:buFont typeface="Helvetica Neue"/>
              <a:buChar char="–"/>
              <a:defRPr sz="1500" b="0" i="0" u="none" strike="noStrike" cap="none">
                <a:solidFill>
                  <a:schemeClr val="dk2"/>
                </a:solidFill>
                <a:latin typeface="Source Sans Pro"/>
                <a:ea typeface="Source Sans Pro"/>
                <a:cs typeface="Source Sans Pro"/>
                <a:sym typeface="Source Sans Pro"/>
              </a:defRPr>
            </a:lvl4pPr>
            <a:lvl5pPr marL="2286000" marR="0" lvl="4" indent="-323850" algn="l" rtl="0">
              <a:lnSpc>
                <a:spcPct val="90000"/>
              </a:lnSpc>
              <a:spcBef>
                <a:spcPts val="400"/>
              </a:spcBef>
              <a:spcAft>
                <a:spcPts val="0"/>
              </a:spcAft>
              <a:buClr>
                <a:srgbClr val="B1B1B4"/>
              </a:buClr>
              <a:buSzPts val="1500"/>
              <a:buFont typeface="Arial"/>
              <a:buChar char="•"/>
              <a:defRPr sz="1500" b="0" i="0" u="none" strike="noStrike" cap="none">
                <a:solidFill>
                  <a:schemeClr val="dk2"/>
                </a:solidFill>
                <a:latin typeface="Source Sans Pro"/>
                <a:ea typeface="Source Sans Pro"/>
                <a:cs typeface="Source Sans Pro"/>
                <a:sym typeface="Source Sans Pr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9pPr>
          </a:lstStyle>
          <a:p>
            <a:endParaRPr/>
          </a:p>
        </p:txBody>
      </p:sp>
      <p:sp>
        <p:nvSpPr>
          <p:cNvPr id="1021" name="Google Shape;1021;p198"/>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cxnSp>
        <p:nvCxnSpPr>
          <p:cNvPr id="1022" name="Google Shape;1022;p198"/>
          <p:cNvCxnSpPr/>
          <p:nvPr/>
        </p:nvCxnSpPr>
        <p:spPr>
          <a:xfrm>
            <a:off x="571501" y="4800600"/>
            <a:ext cx="7999800" cy="0"/>
          </a:xfrm>
          <a:prstGeom prst="straightConnector1">
            <a:avLst/>
          </a:prstGeom>
          <a:noFill/>
          <a:ln w="9525" cap="flat" cmpd="sng">
            <a:solidFill>
              <a:schemeClr val="accent1"/>
            </a:solidFill>
            <a:prstDash val="solid"/>
            <a:miter lim="800000"/>
            <a:headEnd type="none" w="sm" len="sm"/>
            <a:tailEnd type="none" w="sm" len="sm"/>
          </a:ln>
        </p:spPr>
      </p:cxnSp>
      <p:pic>
        <p:nvPicPr>
          <p:cNvPr id="1023" name="Google Shape;1023;p198"/>
          <p:cNvPicPr preferRelativeResize="0"/>
          <p:nvPr/>
        </p:nvPicPr>
        <p:blipFill rotWithShape="1">
          <a:blip r:embed="rId41">
            <a:alphaModFix/>
          </a:blip>
          <a:srcRect/>
          <a:stretch/>
        </p:blipFill>
        <p:spPr>
          <a:xfrm>
            <a:off x="8286750" y="287286"/>
            <a:ext cx="530086" cy="57150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69" r:id="rId32"/>
    <p:sldLayoutId id="2147483870" r:id="rId33"/>
    <p:sldLayoutId id="2147483871" r:id="rId34"/>
    <p:sldLayoutId id="2147483872" r:id="rId35"/>
    <p:sldLayoutId id="2147483873" r:id="rId36"/>
    <p:sldLayoutId id="2147483874" r:id="rId37"/>
    <p:sldLayoutId id="2147483875" r:id="rId38"/>
    <p:sldLayoutId id="2147483876"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9"/>
        <p:cNvGrpSpPr/>
        <p:nvPr/>
      </p:nvGrpSpPr>
      <p:grpSpPr>
        <a:xfrm>
          <a:off x="0" y="0"/>
          <a:ext cx="0" cy="0"/>
          <a:chOff x="0" y="0"/>
          <a:chExt cx="0" cy="0"/>
        </a:xfrm>
      </p:grpSpPr>
      <p:sp>
        <p:nvSpPr>
          <p:cNvPr id="1240" name="Google Shape;1240;p238"/>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accent1"/>
              </a:buClr>
              <a:buSzPts val="3000"/>
              <a:buFont typeface="Source Sans Pro"/>
              <a:buNone/>
              <a:defRPr sz="3000" b="1"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41" name="Google Shape;1241;p238"/>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marR="0" lvl="0" indent="-336550" algn="l" rtl="0">
              <a:lnSpc>
                <a:spcPct val="90000"/>
              </a:lnSpc>
              <a:spcBef>
                <a:spcPts val="800"/>
              </a:spcBef>
              <a:spcAft>
                <a:spcPts val="0"/>
              </a:spcAft>
              <a:buClr>
                <a:schemeClr val="accent1"/>
              </a:buClr>
              <a:buSzPts val="1700"/>
              <a:buFont typeface="Arial"/>
              <a:buChar char="•"/>
              <a:defRPr sz="1700" b="0" i="0" u="none" strike="noStrike" cap="none">
                <a:solidFill>
                  <a:schemeClr val="dk2"/>
                </a:solidFill>
                <a:latin typeface="Source Sans Pro"/>
                <a:ea typeface="Source Sans Pro"/>
                <a:cs typeface="Source Sans Pro"/>
                <a:sym typeface="Source Sans Pro"/>
              </a:defRPr>
            </a:lvl1pPr>
            <a:lvl2pPr marL="914400" marR="0" lvl="1" indent="-323850" algn="l" rtl="0">
              <a:lnSpc>
                <a:spcPct val="90000"/>
              </a:lnSpc>
              <a:spcBef>
                <a:spcPts val="400"/>
              </a:spcBef>
              <a:spcAft>
                <a:spcPts val="0"/>
              </a:spcAft>
              <a:buClr>
                <a:schemeClr val="accent1"/>
              </a:buClr>
              <a:buSzPts val="1500"/>
              <a:buFont typeface="Helvetica Neue"/>
              <a:buChar char="–"/>
              <a:defRPr sz="1500" b="0" i="0" u="none" strike="noStrike" cap="none">
                <a:solidFill>
                  <a:schemeClr val="dk2"/>
                </a:solidFill>
                <a:latin typeface="Source Sans Pro"/>
                <a:ea typeface="Source Sans Pro"/>
                <a:cs typeface="Source Sans Pro"/>
                <a:sym typeface="Source Sans Pro"/>
              </a:defRPr>
            </a:lvl2pPr>
            <a:lvl3pPr marL="1371600" marR="0" lvl="2" indent="-323850" algn="l" rtl="0">
              <a:lnSpc>
                <a:spcPct val="90000"/>
              </a:lnSpc>
              <a:spcBef>
                <a:spcPts val="400"/>
              </a:spcBef>
              <a:spcAft>
                <a:spcPts val="0"/>
              </a:spcAft>
              <a:buClr>
                <a:schemeClr val="dk2"/>
              </a:buClr>
              <a:buSzPts val="1500"/>
              <a:buFont typeface="Arial"/>
              <a:buChar char="•"/>
              <a:defRPr sz="1500" b="0" i="0" u="none" strike="noStrike" cap="none">
                <a:solidFill>
                  <a:schemeClr val="dk2"/>
                </a:solidFill>
                <a:latin typeface="Source Sans Pro"/>
                <a:ea typeface="Source Sans Pro"/>
                <a:cs typeface="Source Sans Pro"/>
                <a:sym typeface="Source Sans Pro"/>
              </a:defRPr>
            </a:lvl3pPr>
            <a:lvl4pPr marL="1828800" marR="0" lvl="3" indent="-323850" algn="l" rtl="0">
              <a:lnSpc>
                <a:spcPct val="90000"/>
              </a:lnSpc>
              <a:spcBef>
                <a:spcPts val="400"/>
              </a:spcBef>
              <a:spcAft>
                <a:spcPts val="0"/>
              </a:spcAft>
              <a:buClr>
                <a:schemeClr val="dk2"/>
              </a:buClr>
              <a:buSzPts val="1500"/>
              <a:buFont typeface="Helvetica Neue"/>
              <a:buChar char="–"/>
              <a:defRPr sz="1500" b="0" i="0" u="none" strike="noStrike" cap="none">
                <a:solidFill>
                  <a:schemeClr val="dk2"/>
                </a:solidFill>
                <a:latin typeface="Source Sans Pro"/>
                <a:ea typeface="Source Sans Pro"/>
                <a:cs typeface="Source Sans Pro"/>
                <a:sym typeface="Source Sans Pro"/>
              </a:defRPr>
            </a:lvl4pPr>
            <a:lvl5pPr marL="2286000" marR="0" lvl="4" indent="-323850" algn="l" rtl="0">
              <a:lnSpc>
                <a:spcPct val="90000"/>
              </a:lnSpc>
              <a:spcBef>
                <a:spcPts val="400"/>
              </a:spcBef>
              <a:spcAft>
                <a:spcPts val="0"/>
              </a:spcAft>
              <a:buClr>
                <a:srgbClr val="B1B1B4"/>
              </a:buClr>
              <a:buSzPts val="1500"/>
              <a:buFont typeface="Arial"/>
              <a:buChar char="•"/>
              <a:defRPr sz="1500" b="0" i="0" u="none" strike="noStrike" cap="none">
                <a:solidFill>
                  <a:schemeClr val="dk2"/>
                </a:solidFill>
                <a:latin typeface="Source Sans Pro"/>
                <a:ea typeface="Source Sans Pro"/>
                <a:cs typeface="Source Sans Pro"/>
                <a:sym typeface="Source Sans Pr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ans Pro Light"/>
                <a:ea typeface="Source Sans Pro Light"/>
                <a:cs typeface="Source Sans Pro Light"/>
                <a:sym typeface="Source Sans Pro Light"/>
              </a:defRPr>
            </a:lvl9pPr>
          </a:lstStyle>
          <a:p>
            <a:endParaRPr/>
          </a:p>
        </p:txBody>
      </p:sp>
      <p:sp>
        <p:nvSpPr>
          <p:cNvPr id="1242" name="Google Shape;1242;p238"/>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cxnSp>
        <p:nvCxnSpPr>
          <p:cNvPr id="1243" name="Google Shape;1243;p238"/>
          <p:cNvCxnSpPr/>
          <p:nvPr/>
        </p:nvCxnSpPr>
        <p:spPr>
          <a:xfrm>
            <a:off x="571501" y="4800600"/>
            <a:ext cx="7999800" cy="0"/>
          </a:xfrm>
          <a:prstGeom prst="straightConnector1">
            <a:avLst/>
          </a:prstGeom>
          <a:noFill/>
          <a:ln w="9525" cap="flat" cmpd="sng">
            <a:solidFill>
              <a:schemeClr val="accent1"/>
            </a:solidFill>
            <a:prstDash val="solid"/>
            <a:miter lim="800000"/>
            <a:headEnd type="none" w="sm" len="sm"/>
            <a:tailEnd type="none" w="sm" len="sm"/>
          </a:ln>
        </p:spPr>
      </p:cxnSp>
      <p:pic>
        <p:nvPicPr>
          <p:cNvPr id="1244" name="Google Shape;1244;p238"/>
          <p:cNvPicPr preferRelativeResize="0"/>
          <p:nvPr/>
        </p:nvPicPr>
        <p:blipFill rotWithShape="1">
          <a:blip r:embed="rId45">
            <a:alphaModFix/>
          </a:blip>
          <a:srcRect/>
          <a:stretch/>
        </p:blipFill>
        <p:spPr>
          <a:xfrm>
            <a:off x="8286750" y="287286"/>
            <a:ext cx="530086" cy="57150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 id="2147483899" r:id="rId23"/>
    <p:sldLayoutId id="2147483900" r:id="rId24"/>
    <p:sldLayoutId id="2147483901" r:id="rId25"/>
    <p:sldLayoutId id="2147483902" r:id="rId26"/>
    <p:sldLayoutId id="2147483903" r:id="rId27"/>
    <p:sldLayoutId id="2147483904" r:id="rId28"/>
    <p:sldLayoutId id="2147483905" r:id="rId29"/>
    <p:sldLayoutId id="2147483906" r:id="rId30"/>
    <p:sldLayoutId id="2147483907" r:id="rId31"/>
    <p:sldLayoutId id="2147483908" r:id="rId32"/>
    <p:sldLayoutId id="2147483909" r:id="rId33"/>
    <p:sldLayoutId id="2147483910" r:id="rId34"/>
    <p:sldLayoutId id="2147483911" r:id="rId35"/>
    <p:sldLayoutId id="2147483912" r:id="rId36"/>
    <p:sldLayoutId id="2147483913" r:id="rId37"/>
    <p:sldLayoutId id="2147483914" r:id="rId38"/>
    <p:sldLayoutId id="2147483915" r:id="rId39"/>
    <p:sldLayoutId id="2147483916" r:id="rId40"/>
    <p:sldLayoutId id="2147483917" r:id="rId41"/>
    <p:sldLayoutId id="2147483918" r:id="rId42"/>
    <p:sldLayoutId id="2147483919"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6"/>
        <p:cNvGrpSpPr/>
        <p:nvPr/>
      </p:nvGrpSpPr>
      <p:grpSpPr>
        <a:xfrm>
          <a:off x="0" y="0"/>
          <a:ext cx="0" cy="0"/>
          <a:chOff x="0" y="0"/>
          <a:chExt cx="0" cy="0"/>
        </a:xfrm>
      </p:grpSpPr>
      <p:sp>
        <p:nvSpPr>
          <p:cNvPr id="1707" name="Google Shape;1707;p324"/>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accent1"/>
              </a:buClr>
              <a:buSzPts val="3000"/>
              <a:buFont typeface="Source Sans Pro"/>
              <a:buNone/>
              <a:defRPr sz="3000" b="1"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08" name="Google Shape;1708;p324"/>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lvl1pPr marL="457200" marR="0" lvl="0" indent="-336550" algn="l" rtl="0">
              <a:lnSpc>
                <a:spcPct val="90000"/>
              </a:lnSpc>
              <a:spcBef>
                <a:spcPts val="800"/>
              </a:spcBef>
              <a:spcAft>
                <a:spcPts val="0"/>
              </a:spcAft>
              <a:buClr>
                <a:schemeClr val="accent1"/>
              </a:buClr>
              <a:buSzPts val="1700"/>
              <a:buFont typeface="Arial"/>
              <a:buChar char="•"/>
              <a:defRPr sz="1700" b="0" i="0" u="none" strike="noStrike" cap="none">
                <a:solidFill>
                  <a:schemeClr val="dk2"/>
                </a:solidFill>
                <a:latin typeface="Source Sans Pro"/>
                <a:ea typeface="Source Sans Pro"/>
                <a:cs typeface="Source Sans Pro"/>
                <a:sym typeface="Source Sans Pro"/>
              </a:defRPr>
            </a:lvl1pPr>
            <a:lvl2pPr marL="914400" marR="0" lvl="1" indent="-323850" algn="l" rtl="0">
              <a:lnSpc>
                <a:spcPct val="90000"/>
              </a:lnSpc>
              <a:spcBef>
                <a:spcPts val="400"/>
              </a:spcBef>
              <a:spcAft>
                <a:spcPts val="0"/>
              </a:spcAft>
              <a:buClr>
                <a:schemeClr val="accent1"/>
              </a:buClr>
              <a:buSzPts val="1500"/>
              <a:buFont typeface="Helvetica Neue"/>
              <a:buChar char="–"/>
              <a:defRPr sz="1500" b="0" i="0" u="none" strike="noStrike" cap="none">
                <a:solidFill>
                  <a:schemeClr val="dk2"/>
                </a:solidFill>
                <a:latin typeface="Source Sans Pro"/>
                <a:ea typeface="Source Sans Pro"/>
                <a:cs typeface="Source Sans Pro"/>
                <a:sym typeface="Source Sans Pro"/>
              </a:defRPr>
            </a:lvl2pPr>
            <a:lvl3pPr marL="1371600" marR="0" lvl="2" indent="-323850" algn="l" rtl="0">
              <a:lnSpc>
                <a:spcPct val="90000"/>
              </a:lnSpc>
              <a:spcBef>
                <a:spcPts val="400"/>
              </a:spcBef>
              <a:spcAft>
                <a:spcPts val="0"/>
              </a:spcAft>
              <a:buClr>
                <a:schemeClr val="dk2"/>
              </a:buClr>
              <a:buSzPts val="1500"/>
              <a:buFont typeface="Arial"/>
              <a:buChar char="•"/>
              <a:defRPr sz="1500" b="0" i="0" u="none" strike="noStrike" cap="none">
                <a:solidFill>
                  <a:schemeClr val="dk2"/>
                </a:solidFill>
                <a:latin typeface="Source Sans Pro"/>
                <a:ea typeface="Source Sans Pro"/>
                <a:cs typeface="Source Sans Pro"/>
                <a:sym typeface="Source Sans Pro"/>
              </a:defRPr>
            </a:lvl3pPr>
            <a:lvl4pPr marL="1828800" marR="0" lvl="3" indent="-323850" algn="l" rtl="0">
              <a:lnSpc>
                <a:spcPct val="90000"/>
              </a:lnSpc>
              <a:spcBef>
                <a:spcPts val="400"/>
              </a:spcBef>
              <a:spcAft>
                <a:spcPts val="0"/>
              </a:spcAft>
              <a:buClr>
                <a:schemeClr val="dk2"/>
              </a:buClr>
              <a:buSzPts val="1500"/>
              <a:buFont typeface="Helvetica Neue"/>
              <a:buChar char="–"/>
              <a:defRPr sz="1500" b="0" i="0" u="none" strike="noStrike" cap="none">
                <a:solidFill>
                  <a:schemeClr val="dk2"/>
                </a:solidFill>
                <a:latin typeface="Source Sans Pro"/>
                <a:ea typeface="Source Sans Pro"/>
                <a:cs typeface="Source Sans Pro"/>
                <a:sym typeface="Source Sans Pro"/>
              </a:defRPr>
            </a:lvl4pPr>
            <a:lvl5pPr marL="2286000" marR="0" lvl="4" indent="-323850" algn="l" rtl="0">
              <a:lnSpc>
                <a:spcPct val="90000"/>
              </a:lnSpc>
              <a:spcBef>
                <a:spcPts val="400"/>
              </a:spcBef>
              <a:spcAft>
                <a:spcPts val="0"/>
              </a:spcAft>
              <a:buClr>
                <a:srgbClr val="B1B1B4"/>
              </a:buClr>
              <a:buSzPts val="1500"/>
              <a:buFont typeface="Arial"/>
              <a:buChar char="•"/>
              <a:defRPr sz="1500" b="0" i="0" u="none" strike="noStrike" cap="none">
                <a:solidFill>
                  <a:schemeClr val="dk2"/>
                </a:solidFill>
                <a:latin typeface="Source Sans Pro"/>
                <a:ea typeface="Source Sans Pro"/>
                <a:cs typeface="Source Sans Pro"/>
                <a:sym typeface="Source Sans Pr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09" name="Google Shape;1709;p324"/>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rgbClr val="40404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1710" name="Google Shape;1710;p324"/>
          <p:cNvCxnSpPr/>
          <p:nvPr/>
        </p:nvCxnSpPr>
        <p:spPr>
          <a:xfrm>
            <a:off x="571501" y="4800600"/>
            <a:ext cx="7999800" cy="0"/>
          </a:xfrm>
          <a:prstGeom prst="straightConnector1">
            <a:avLst/>
          </a:prstGeom>
          <a:noFill/>
          <a:ln w="9525" cap="flat" cmpd="sng">
            <a:solidFill>
              <a:schemeClr val="accent1"/>
            </a:solidFill>
            <a:prstDash val="solid"/>
            <a:miter lim="800000"/>
            <a:headEnd type="none" w="sm" len="sm"/>
            <a:tailEnd type="none" w="sm" len="sm"/>
          </a:ln>
        </p:spPr>
      </p:cxnSp>
      <p:pic>
        <p:nvPicPr>
          <p:cNvPr id="1711" name="Google Shape;1711;p324"/>
          <p:cNvPicPr preferRelativeResize="0"/>
          <p:nvPr/>
        </p:nvPicPr>
        <p:blipFill rotWithShape="1">
          <a:blip r:embed="rId42">
            <a:alphaModFix/>
          </a:blip>
          <a:srcRect/>
          <a:stretch/>
        </p:blipFill>
        <p:spPr>
          <a:xfrm>
            <a:off x="8286750" y="287286"/>
            <a:ext cx="530086" cy="57150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 id="2147483987" r:id="rId27"/>
    <p:sldLayoutId id="2147483988" r:id="rId28"/>
    <p:sldLayoutId id="2147483989" r:id="rId29"/>
    <p:sldLayoutId id="2147483990" r:id="rId30"/>
    <p:sldLayoutId id="2147483991" r:id="rId31"/>
    <p:sldLayoutId id="2147483992" r:id="rId32"/>
    <p:sldLayoutId id="2147483993" r:id="rId33"/>
    <p:sldLayoutId id="2147483994" r:id="rId34"/>
    <p:sldLayoutId id="2147483995" r:id="rId35"/>
    <p:sldLayoutId id="2147483996" r:id="rId36"/>
    <p:sldLayoutId id="2147483997" r:id="rId37"/>
    <p:sldLayoutId id="2147483998" r:id="rId38"/>
    <p:sldLayoutId id="2147483999" r:id="rId39"/>
    <p:sldLayoutId id="2147484000"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53.jfif"/><Relationship Id="rId2" Type="http://schemas.openxmlformats.org/officeDocument/2006/relationships/notesSlide" Target="../notesSlides/notesSlide11.xml"/><Relationship Id="rId1" Type="http://schemas.openxmlformats.org/officeDocument/2006/relationships/slideLayout" Target="../slideLayouts/slideLayout18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9.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xml"/><Relationship Id="rId1" Type="http://schemas.openxmlformats.org/officeDocument/2006/relationships/slideLayout" Target="../slideLayouts/slideLayout220.xml"/></Relationships>
</file>

<file path=ppt/slides/_rels/slide15.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4.xml"/><Relationship Id="rId1" Type="http://schemas.openxmlformats.org/officeDocument/2006/relationships/slideLayout" Target="../slideLayouts/slideLayout2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80.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4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2.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26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4.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8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0.xml"/></Relationships>
</file>

<file path=ppt/slides/_rels/slide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9GlhsZTVAQM" TargetMode="External"/><Relationship Id="rId2" Type="http://schemas.openxmlformats.org/officeDocument/2006/relationships/notesSlide" Target="../notesSlides/notesSlide29.xml"/><Relationship Id="rId1" Type="http://schemas.openxmlformats.org/officeDocument/2006/relationships/slideLayout" Target="../slideLayouts/slideLayout302.xml"/><Relationship Id="rId4" Type="http://schemas.openxmlformats.org/officeDocument/2006/relationships/image" Target="../media/image61.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4.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jpg"/><Relationship Id="rId2" Type="http://schemas.openxmlformats.org/officeDocument/2006/relationships/notesSlide" Target="../notesSlides/notesSlide31.xml"/><Relationship Id="rId1" Type="http://schemas.openxmlformats.org/officeDocument/2006/relationships/slideLayout" Target="../slideLayouts/slideLayout303.xml"/><Relationship Id="rId6" Type="http://schemas.openxmlformats.org/officeDocument/2006/relationships/hyperlink" Target="http://www.youtube.com/watch?v=r47l4eUU1bc"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2.xml"/></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33.xml"/><Relationship Id="rId4" Type="http://schemas.openxmlformats.org/officeDocument/2006/relationships/image" Target="../media/image50.png"/></Relationships>
</file>

<file path=ppt/slides/_rels/slide4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9.xml"/><Relationship Id="rId1" Type="http://schemas.openxmlformats.org/officeDocument/2006/relationships/slideLayout" Target="../slideLayouts/slideLayout14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14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4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142.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17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2.xml"/></Relationships>
</file>

<file path=ppt/slides/_rels/slide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14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67"/>
        <p:cNvGrpSpPr/>
        <p:nvPr/>
      </p:nvGrpSpPr>
      <p:grpSpPr>
        <a:xfrm>
          <a:off x="0" y="0"/>
          <a:ext cx="0" cy="0"/>
          <a:chOff x="0" y="0"/>
          <a:chExt cx="0" cy="0"/>
        </a:xfrm>
      </p:grpSpPr>
      <p:sp>
        <p:nvSpPr>
          <p:cNvPr id="2168" name="Google Shape;2168;p408"/>
          <p:cNvSpPr txBox="1"/>
          <p:nvPr/>
        </p:nvSpPr>
        <p:spPr>
          <a:xfrm>
            <a:off x="4536671" y="892664"/>
            <a:ext cx="4240800" cy="1574400"/>
          </a:xfrm>
          <a:prstGeom prst="rect">
            <a:avLst/>
          </a:prstGeom>
          <a:noFill/>
          <a:ln>
            <a:noFill/>
          </a:ln>
        </p:spPr>
        <p:txBody>
          <a:bodyPr spcFirstLastPara="1" wrap="square" lIns="68575" tIns="34275" rIns="68575" bIns="34275" anchor="t" anchorCtr="0">
            <a:noAutofit/>
          </a:bodyPr>
          <a:lstStyle/>
          <a:p>
            <a:pPr marL="0" marR="0" lvl="0" indent="0" algn="l" rtl="0">
              <a:lnSpc>
                <a:spcPct val="162500"/>
              </a:lnSpc>
              <a:spcBef>
                <a:spcPts val="0"/>
              </a:spcBef>
              <a:spcAft>
                <a:spcPts val="0"/>
              </a:spcAft>
              <a:buClr>
                <a:srgbClr val="000000"/>
              </a:buClr>
              <a:buSzPts val="3000"/>
              <a:buFont typeface="Arial"/>
              <a:buNone/>
            </a:pPr>
            <a:r>
              <a:rPr lang="en" sz="3000" b="1" dirty="0">
                <a:solidFill>
                  <a:srgbClr val="00A9E0"/>
                </a:solidFill>
                <a:latin typeface="Calibri"/>
                <a:ea typeface="Calibri"/>
                <a:cs typeface="Calibri"/>
                <a:sym typeface="Calibri"/>
              </a:rPr>
              <a:t>Pi Kappa Alpha</a:t>
            </a:r>
            <a:r>
              <a:rPr lang="en" sz="3000" b="1" i="0" u="none" strike="noStrike" cap="none" dirty="0">
                <a:solidFill>
                  <a:srgbClr val="00A9E0"/>
                </a:solidFill>
                <a:latin typeface="Calibri"/>
                <a:ea typeface="Calibri"/>
                <a:cs typeface="Calibri"/>
                <a:sym typeface="Calibri"/>
              </a:rPr>
              <a:t> Fraternity</a:t>
            </a:r>
            <a:br>
              <a:rPr lang="en" sz="3000" b="1" i="0" u="none" strike="noStrike" cap="none" dirty="0">
                <a:solidFill>
                  <a:srgbClr val="00A9E0"/>
                </a:solidFill>
                <a:latin typeface="Calibri"/>
                <a:ea typeface="Calibri"/>
                <a:cs typeface="Calibri"/>
                <a:sym typeface="Calibri"/>
              </a:rPr>
            </a:br>
            <a:r>
              <a:rPr lang="en" sz="3000" b="1" i="0" u="none" strike="noStrike" cap="none" dirty="0">
                <a:solidFill>
                  <a:srgbClr val="00A9E0"/>
                </a:solidFill>
                <a:latin typeface="Calibri"/>
                <a:ea typeface="Calibri"/>
                <a:cs typeface="Calibri"/>
                <a:sym typeface="Calibri"/>
              </a:rPr>
              <a:t>“You Can Help a Brother”</a:t>
            </a:r>
            <a:endParaRPr sz="4500" b="1" i="0" u="none" strike="noStrike" cap="none" dirty="0">
              <a:solidFill>
                <a:srgbClr val="00A9E0"/>
              </a:solidFill>
              <a:latin typeface="Source Sans Pro SemiBold"/>
              <a:ea typeface="Source Sans Pro SemiBold"/>
              <a:cs typeface="Source Sans Pro SemiBold"/>
              <a:sym typeface="Source Sans Pro SemiBold"/>
            </a:endParaRPr>
          </a:p>
        </p:txBody>
      </p:sp>
      <p:pic>
        <p:nvPicPr>
          <p:cNvPr id="2169" name="Google Shape;2169;p408"/>
          <p:cNvPicPr preferRelativeResize="0"/>
          <p:nvPr/>
        </p:nvPicPr>
        <p:blipFill rotWithShape="1">
          <a:blip r:embed="rId3">
            <a:alphaModFix/>
          </a:blip>
          <a:srcRect/>
          <a:stretch/>
        </p:blipFill>
        <p:spPr>
          <a:xfrm>
            <a:off x="7574335" y="3595366"/>
            <a:ext cx="1360945" cy="1360945"/>
          </a:xfrm>
          <a:prstGeom prst="rect">
            <a:avLst/>
          </a:prstGeom>
          <a:noFill/>
          <a:ln>
            <a:noFill/>
          </a:ln>
        </p:spPr>
      </p:pic>
      <p:sp>
        <p:nvSpPr>
          <p:cNvPr id="2170" name="Google Shape;2170;p408"/>
          <p:cNvSpPr txBox="1"/>
          <p:nvPr/>
        </p:nvSpPr>
        <p:spPr>
          <a:xfrm>
            <a:off x="1639231" y="1259612"/>
            <a:ext cx="2300400" cy="1177200"/>
          </a:xfrm>
          <a:prstGeom prst="rect">
            <a:avLst/>
          </a:prstGeom>
          <a:noFill/>
          <a:ln>
            <a:noFill/>
          </a:ln>
          <a:effectLst>
            <a:outerShdw blurRad="50800" dist="76200" algn="l" rotWithShape="0">
              <a:srgbClr val="000000">
                <a:alpha val="40000"/>
              </a:srgbClr>
            </a:outerShdw>
          </a:effectLst>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FFFFFF"/>
              </a:buClr>
              <a:buSzPts val="7200"/>
              <a:buFont typeface="Calibri"/>
              <a:buNone/>
            </a:pPr>
            <a:r>
              <a:rPr lang="en" sz="7200" b="1" i="0" u="none" strike="noStrike" cap="none">
                <a:solidFill>
                  <a:srgbClr val="FFFFFF"/>
                </a:solidFill>
                <a:latin typeface="Calibri"/>
                <a:ea typeface="Calibri"/>
                <a:cs typeface="Calibri"/>
                <a:sym typeface="Calibri"/>
              </a:rPr>
              <a:t>FPO</a:t>
            </a:r>
            <a:endParaRPr sz="1100" b="0" i="0" u="none" strike="noStrike" cap="none">
              <a:solidFill>
                <a:srgbClr val="000000"/>
              </a:solidFill>
              <a:latin typeface="Arial"/>
              <a:ea typeface="Arial"/>
              <a:cs typeface="Arial"/>
              <a:sym typeface="Arial"/>
            </a:endParaRPr>
          </a:p>
        </p:txBody>
      </p:sp>
      <p:pic>
        <p:nvPicPr>
          <p:cNvPr id="2171" name="Google Shape;2171;p408"/>
          <p:cNvPicPr preferRelativeResize="0"/>
          <p:nvPr/>
        </p:nvPicPr>
        <p:blipFill rotWithShape="1">
          <a:blip r:embed="rId4">
            <a:alphaModFix/>
          </a:blip>
          <a:srcRect l="4861" t="5114"/>
          <a:stretch/>
        </p:blipFill>
        <p:spPr>
          <a:xfrm>
            <a:off x="0" y="0"/>
            <a:ext cx="4240801" cy="4553505"/>
          </a:xfrm>
          <a:prstGeom prst="rect">
            <a:avLst/>
          </a:prstGeom>
          <a:noFill/>
          <a:ln>
            <a:noFill/>
          </a:ln>
        </p:spPr>
      </p:pic>
      <p:sp>
        <p:nvSpPr>
          <p:cNvPr id="2172" name="Google Shape;2172;p408"/>
          <p:cNvSpPr txBox="1"/>
          <p:nvPr/>
        </p:nvSpPr>
        <p:spPr>
          <a:xfrm>
            <a:off x="2782226" y="3595366"/>
            <a:ext cx="4662300" cy="15234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Thea Zunick, Ed.D.</a:t>
            </a:r>
            <a:endParaRPr sz="1100"/>
          </a:p>
          <a:p>
            <a:pPr marL="0" marR="0" lvl="0" indent="0" algn="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Manager, Community Engagement</a:t>
            </a:r>
            <a:endParaRPr sz="1100"/>
          </a:p>
          <a:p>
            <a:pPr marL="0" marR="0" lvl="0" indent="0" algn="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The Jed Foundation </a:t>
            </a:r>
            <a:endParaRPr sz="1100"/>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400"/>
              <a:buFont typeface="Arial"/>
              <a:buNone/>
            </a:pPr>
            <a:r>
              <a:rPr lang="en" sz="1400" b="0" i="1" u="none" strike="noStrike" cap="none">
                <a:solidFill>
                  <a:schemeClr val="dk1"/>
                </a:solidFill>
                <a:latin typeface="Calibri"/>
                <a:ea typeface="Calibri"/>
                <a:cs typeface="Calibri"/>
                <a:sym typeface="Calibri"/>
              </a:rPr>
              <a:t>For use of approved </a:t>
            </a:r>
            <a:r>
              <a:rPr lang="en" i="1">
                <a:solidFill>
                  <a:schemeClr val="dk1"/>
                </a:solidFill>
                <a:latin typeface="Calibri"/>
                <a:ea typeface="Calibri"/>
                <a:cs typeface="Calibri"/>
                <a:sym typeface="Calibri"/>
              </a:rPr>
              <a:t>Pi Kappa Alpha</a:t>
            </a:r>
            <a:r>
              <a:rPr lang="en" sz="1400" b="0" i="1" u="none" strike="noStrike" cap="none">
                <a:solidFill>
                  <a:schemeClr val="dk1"/>
                </a:solidFill>
                <a:latin typeface="Calibri"/>
                <a:ea typeface="Calibri"/>
                <a:cs typeface="Calibri"/>
                <a:sym typeface="Calibri"/>
              </a:rPr>
              <a:t> Fraternity members only </a:t>
            </a:r>
            <a:endParaRPr sz="1400" b="0" i="1"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Calibri"/>
              <a:ea typeface="Calibri"/>
              <a:cs typeface="Calibri"/>
              <a:sym typeface="Calibri"/>
            </a:endParaRPr>
          </a:p>
        </p:txBody>
      </p:sp>
      <p:sp>
        <p:nvSpPr>
          <p:cNvPr id="2173" name="Google Shape;2173;p408"/>
          <p:cNvSpPr txBox="1"/>
          <p:nvPr/>
        </p:nvSpPr>
        <p:spPr>
          <a:xfrm>
            <a:off x="4694475" y="2467075"/>
            <a:ext cx="4240800" cy="7161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100"/>
              <a:buFont typeface="Calibri"/>
              <a:buNone/>
            </a:pPr>
            <a:r>
              <a:rPr lang="en" sz="2500" b="0" i="0" u="none" strike="noStrike" cap="none">
                <a:solidFill>
                  <a:schemeClr val="dk1"/>
                </a:solidFill>
                <a:latin typeface="Calibri"/>
                <a:ea typeface="Calibri"/>
                <a:cs typeface="Calibri"/>
                <a:sym typeface="Calibri"/>
              </a:rPr>
              <a:t>Recognizing and Responding to Brothers and Friends in Distress</a:t>
            </a:r>
            <a:endParaRPr sz="1500" b="0" i="0" u="none" strike="noStrike" cap="none">
              <a:solidFill>
                <a:srgbClr val="000000"/>
              </a:solidFill>
              <a:latin typeface="Arial"/>
              <a:ea typeface="Arial"/>
              <a:cs typeface="Arial"/>
              <a:sym typeface="Arial"/>
            </a:endParaRPr>
          </a:p>
        </p:txBody>
      </p:sp>
      <p:pic>
        <p:nvPicPr>
          <p:cNvPr id="2174" name="Google Shape;2174;p408"/>
          <p:cNvPicPr preferRelativeResize="0"/>
          <p:nvPr/>
        </p:nvPicPr>
        <p:blipFill>
          <a:blip r:embed="rId5">
            <a:alphaModFix/>
          </a:blip>
          <a:stretch>
            <a:fillRect/>
          </a:stretch>
        </p:blipFill>
        <p:spPr>
          <a:xfrm>
            <a:off x="1308600" y="1365224"/>
            <a:ext cx="2717525" cy="28398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0655C-EE85-C749-8353-4714F5C85959}"/>
              </a:ext>
            </a:extLst>
          </p:cNvPr>
          <p:cNvSpPr>
            <a:spLocks noGrp="1"/>
          </p:cNvSpPr>
          <p:nvPr>
            <p:ph type="title"/>
          </p:nvPr>
        </p:nvSpPr>
        <p:spPr>
          <a:xfrm>
            <a:off x="753341" y="214839"/>
            <a:ext cx="7294418" cy="857250"/>
          </a:xfrm>
        </p:spPr>
        <p:txBody>
          <a:bodyPr>
            <a:normAutofit/>
          </a:bodyPr>
          <a:lstStyle/>
          <a:p>
            <a:pPr algn="l"/>
            <a:r>
              <a:rPr lang="en-US" sz="2100" dirty="0"/>
              <a:t>The Top Mental Health Challenges Facing College Students</a:t>
            </a:r>
          </a:p>
        </p:txBody>
      </p:sp>
      <p:sp>
        <p:nvSpPr>
          <p:cNvPr id="3" name="Content Placeholder 2">
            <a:extLst>
              <a:ext uri="{FF2B5EF4-FFF2-40B4-BE49-F238E27FC236}">
                <a16:creationId xmlns:a16="http://schemas.microsoft.com/office/drawing/2014/main" id="{5280FFB3-689D-984C-BB7C-BBC1423E38F0}"/>
              </a:ext>
            </a:extLst>
          </p:cNvPr>
          <p:cNvSpPr>
            <a:spLocks noGrp="1"/>
          </p:cNvSpPr>
          <p:nvPr>
            <p:ph idx="1"/>
          </p:nvPr>
        </p:nvSpPr>
        <p:spPr>
          <a:xfrm>
            <a:off x="1657350" y="1314451"/>
            <a:ext cx="5486400" cy="3394472"/>
          </a:xfrm>
        </p:spPr>
        <p:txBody>
          <a:bodyPr>
            <a:normAutofit/>
          </a:bodyPr>
          <a:lstStyle/>
          <a:p>
            <a:r>
              <a:rPr lang="en-US" sz="2100" dirty="0"/>
              <a:t>Depression</a:t>
            </a:r>
          </a:p>
          <a:p>
            <a:r>
              <a:rPr lang="en-US" sz="2100" dirty="0"/>
              <a:t>Anxiety</a:t>
            </a:r>
          </a:p>
          <a:p>
            <a:r>
              <a:rPr lang="en-US" sz="2100" dirty="0"/>
              <a:t>Suicide </a:t>
            </a:r>
          </a:p>
          <a:p>
            <a:r>
              <a:rPr lang="en-US" sz="2100" dirty="0"/>
              <a:t>Eating Disorders</a:t>
            </a:r>
          </a:p>
          <a:p>
            <a:r>
              <a:rPr lang="en-US" sz="2100" dirty="0"/>
              <a:t>Addiction </a:t>
            </a:r>
          </a:p>
        </p:txBody>
      </p:sp>
      <p:sp>
        <p:nvSpPr>
          <p:cNvPr id="4" name="Rectangle 3">
            <a:extLst>
              <a:ext uri="{FF2B5EF4-FFF2-40B4-BE49-F238E27FC236}">
                <a16:creationId xmlns:a16="http://schemas.microsoft.com/office/drawing/2014/main" id="{42752818-C025-4E4C-ACC2-FFF153F7A69A}"/>
              </a:ext>
            </a:extLst>
          </p:cNvPr>
          <p:cNvSpPr/>
          <p:nvPr/>
        </p:nvSpPr>
        <p:spPr>
          <a:xfrm>
            <a:off x="1314450" y="3600451"/>
            <a:ext cx="6515100" cy="646331"/>
          </a:xfrm>
          <a:prstGeom prst="rect">
            <a:avLst/>
          </a:prstGeom>
        </p:spPr>
        <p:txBody>
          <a:bodyPr wrap="square">
            <a:spAutoFit/>
          </a:bodyPr>
          <a:lstStyle/>
          <a:p>
            <a:pPr algn="ctr"/>
            <a:r>
              <a:rPr lang="en-US" sz="1800" b="1" dirty="0">
                <a:latin typeface="Verdana" panose="020B0604030504040204" pitchFamily="34" charset="0"/>
                <a:ea typeface="Verdana" panose="020B0604030504040204" pitchFamily="34" charset="0"/>
                <a:cs typeface="Verdana" panose="020B0604030504040204" pitchFamily="34" charset="0"/>
              </a:rPr>
              <a:t>Left untreated, these issues can become debilitating and even life-threatening. </a:t>
            </a:r>
          </a:p>
        </p:txBody>
      </p:sp>
      <p:pic>
        <p:nvPicPr>
          <p:cNvPr id="5" name="Picture 4">
            <a:extLst>
              <a:ext uri="{FF2B5EF4-FFF2-40B4-BE49-F238E27FC236}">
                <a16:creationId xmlns:a16="http://schemas.microsoft.com/office/drawing/2014/main" id="{5F8E4C68-8239-544C-8E7D-CCD5C70BDF85}"/>
              </a:ext>
            </a:extLst>
          </p:cNvPr>
          <p:cNvPicPr>
            <a:picLocks noChangeAspect="1"/>
          </p:cNvPicPr>
          <p:nvPr/>
        </p:nvPicPr>
        <p:blipFill>
          <a:blip r:embed="rId2"/>
          <a:stretch>
            <a:fillRect/>
          </a:stretch>
        </p:blipFill>
        <p:spPr>
          <a:xfrm>
            <a:off x="4572000" y="1294193"/>
            <a:ext cx="3705163" cy="2084154"/>
          </a:xfrm>
          <a:prstGeom prst="rect">
            <a:avLst/>
          </a:prstGeom>
        </p:spPr>
      </p:pic>
      <p:sp>
        <p:nvSpPr>
          <p:cNvPr id="7" name="Rectangle 6">
            <a:extLst>
              <a:ext uri="{FF2B5EF4-FFF2-40B4-BE49-F238E27FC236}">
                <a16:creationId xmlns:a16="http://schemas.microsoft.com/office/drawing/2014/main" id="{A48EA4F4-66F1-BF4F-8A69-98B7B354CEF3}"/>
              </a:ext>
            </a:extLst>
          </p:cNvPr>
          <p:cNvSpPr/>
          <p:nvPr/>
        </p:nvSpPr>
        <p:spPr>
          <a:xfrm>
            <a:off x="7829550" y="4401146"/>
            <a:ext cx="383438" cy="307777"/>
          </a:xfrm>
          <a:prstGeom prst="rect">
            <a:avLst/>
          </a:prstGeom>
        </p:spPr>
        <p:txBody>
          <a:bodyPr wrap="none">
            <a:spAutoFit/>
          </a:bodyPr>
          <a:lstStyle/>
          <a:p>
            <a:r>
              <a:rPr lang="en-US" dirty="0"/>
              <a:t>10</a:t>
            </a:r>
          </a:p>
        </p:txBody>
      </p:sp>
    </p:spTree>
    <p:extLst>
      <p:ext uri="{BB962C8B-B14F-4D97-AF65-F5344CB8AC3E}">
        <p14:creationId xmlns:p14="http://schemas.microsoft.com/office/powerpoint/2010/main" val="3428636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sp>
        <p:nvSpPr>
          <p:cNvPr id="2252" name="Google Shape;2252;p419"/>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1400"/>
              <a:buFont typeface="Source Sans Pro Light"/>
              <a:buNone/>
            </a:pPr>
            <a:fld id="{00000000-1234-1234-1234-123412341234}" type="slidenum">
              <a:rPr lang="en" sz="1400" b="0" i="0" u="none" strike="noStrike" cap="none">
                <a:solidFill>
                  <a:srgbClr val="000000"/>
                </a:solidFill>
                <a:latin typeface="Source Sans Pro Light"/>
                <a:ea typeface="Source Sans Pro Light"/>
                <a:cs typeface="Source Sans Pro Light"/>
                <a:sym typeface="Source Sans Pro Light"/>
              </a:rPr>
              <a:t>11</a:t>
            </a:fld>
            <a:endParaRPr sz="1400" b="0" i="0" u="none" strike="noStrike" cap="none" dirty="0">
              <a:solidFill>
                <a:srgbClr val="000000"/>
              </a:solidFill>
              <a:latin typeface="Source Sans Pro Light"/>
              <a:ea typeface="Source Sans Pro Light"/>
              <a:cs typeface="Source Sans Pro Light"/>
              <a:sym typeface="Source Sans Pro Light"/>
            </a:endParaRPr>
          </a:p>
        </p:txBody>
      </p:sp>
      <p:sp>
        <p:nvSpPr>
          <p:cNvPr id="2253" name="Google Shape;2253;p419"/>
          <p:cNvSpPr txBox="1">
            <a:spLocks noGrp="1"/>
          </p:cNvSpPr>
          <p:nvPr>
            <p:ph type="title"/>
          </p:nvPr>
        </p:nvSpPr>
        <p:spPr>
          <a:xfrm>
            <a:off x="938713" y="469096"/>
            <a:ext cx="7231200" cy="4431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SzPts val="2400"/>
              <a:buNone/>
            </a:pPr>
            <a:r>
              <a:rPr lang="en" sz="3000">
                <a:latin typeface="Source Sans Pro"/>
                <a:ea typeface="Source Sans Pro"/>
                <a:cs typeface="Source Sans Pro"/>
                <a:sym typeface="Source Sans Pro"/>
              </a:rPr>
              <a:t>Young adults experience a broad spectrum of feelings </a:t>
            </a:r>
            <a:endParaRPr>
              <a:latin typeface="Source Sans Pro"/>
              <a:ea typeface="Source Sans Pro"/>
              <a:cs typeface="Source Sans Pro"/>
              <a:sym typeface="Source Sans Pro"/>
            </a:endParaRPr>
          </a:p>
        </p:txBody>
      </p:sp>
      <p:cxnSp>
        <p:nvCxnSpPr>
          <p:cNvPr id="2254" name="Google Shape;2254;p419"/>
          <p:cNvCxnSpPr/>
          <p:nvPr/>
        </p:nvCxnSpPr>
        <p:spPr>
          <a:xfrm rot="10800000" flipH="1">
            <a:off x="447032" y="1696882"/>
            <a:ext cx="8250000" cy="9900"/>
          </a:xfrm>
          <a:prstGeom prst="straightConnector1">
            <a:avLst/>
          </a:prstGeom>
          <a:noFill/>
          <a:ln w="57150" cap="flat" cmpd="sng">
            <a:solidFill>
              <a:schemeClr val="accent1"/>
            </a:solidFill>
            <a:prstDash val="solid"/>
            <a:miter lim="800000"/>
            <a:headEnd type="none" w="sm" len="sm"/>
            <a:tailEnd type="triangle" w="med" len="med"/>
          </a:ln>
        </p:spPr>
      </p:cxnSp>
      <p:sp>
        <p:nvSpPr>
          <p:cNvPr id="2255" name="Google Shape;2255;p419"/>
          <p:cNvSpPr/>
          <p:nvPr/>
        </p:nvSpPr>
        <p:spPr>
          <a:xfrm>
            <a:off x="5958279" y="2452599"/>
            <a:ext cx="2896800" cy="1454100"/>
          </a:xfrm>
          <a:prstGeom prst="rect">
            <a:avLst/>
          </a:prstGeom>
          <a:noFill/>
          <a:ln>
            <a:noFill/>
          </a:ln>
        </p:spPr>
        <p:txBody>
          <a:bodyPr spcFirstLastPara="1" wrap="square" lIns="68575" tIns="34275" rIns="68575" bIns="34275" anchor="t" anchorCtr="0">
            <a:noAutofit/>
          </a:bodyPr>
          <a:lstStyle/>
          <a:p>
            <a:pPr marL="215900" marR="0" lvl="0" indent="-215900" algn="l" rtl="0">
              <a:lnSpc>
                <a:spcPct val="100000"/>
              </a:lnSpc>
              <a:spcBef>
                <a:spcPts val="0"/>
              </a:spcBef>
              <a:spcAft>
                <a:spcPts val="0"/>
              </a:spcAft>
              <a:buClr>
                <a:srgbClr val="000000"/>
              </a:buClr>
              <a:buSzPts val="1200"/>
              <a:buFont typeface="Arial"/>
              <a:buChar char="•"/>
            </a:pPr>
            <a:r>
              <a:rPr lang="en" sz="1500" b="0" i="0" u="none" strike="noStrike" cap="none" dirty="0">
                <a:solidFill>
                  <a:srgbClr val="000000"/>
                </a:solidFill>
                <a:latin typeface="Source Sans Pro"/>
                <a:ea typeface="Source Sans Pro"/>
                <a:cs typeface="Source Sans Pro"/>
                <a:sym typeface="Source Sans Pro"/>
              </a:rPr>
              <a:t>struggling with sexuality</a:t>
            </a:r>
            <a:endParaRPr sz="1500" b="0" i="0" u="none" strike="noStrike" cap="none" dirty="0">
              <a:solidFill>
                <a:srgbClr val="000000"/>
              </a:solidFill>
              <a:latin typeface="Source Sans Pro"/>
              <a:ea typeface="Source Sans Pro"/>
              <a:cs typeface="Source Sans Pro"/>
              <a:sym typeface="Source Sans Pro"/>
            </a:endParaRPr>
          </a:p>
          <a:p>
            <a:pPr marL="215900" marR="0" lvl="0" indent="-215900" algn="l" rtl="0">
              <a:lnSpc>
                <a:spcPct val="100000"/>
              </a:lnSpc>
              <a:spcBef>
                <a:spcPts val="0"/>
              </a:spcBef>
              <a:spcAft>
                <a:spcPts val="0"/>
              </a:spcAft>
              <a:buClr>
                <a:srgbClr val="000000"/>
              </a:buClr>
              <a:buSzPts val="1200"/>
              <a:buFont typeface="Arial"/>
              <a:buChar char="•"/>
            </a:pPr>
            <a:r>
              <a:rPr lang="en" sz="1500" b="0" i="0" u="none" strike="noStrike" cap="none" dirty="0">
                <a:solidFill>
                  <a:srgbClr val="000000"/>
                </a:solidFill>
                <a:latin typeface="Source Sans Pro"/>
                <a:ea typeface="Source Sans Pro"/>
                <a:cs typeface="Source Sans Pro"/>
                <a:sym typeface="Source Sans Pro"/>
              </a:rPr>
              <a:t>drug/substance misuse</a:t>
            </a:r>
            <a:endParaRPr sz="1500" b="0" i="0" u="none" strike="noStrike" cap="none" dirty="0">
              <a:solidFill>
                <a:srgbClr val="000000"/>
              </a:solidFill>
              <a:latin typeface="Source Sans Pro"/>
              <a:ea typeface="Source Sans Pro"/>
              <a:cs typeface="Source Sans Pro"/>
              <a:sym typeface="Source Sans Pro"/>
            </a:endParaRPr>
          </a:p>
          <a:p>
            <a:pPr marL="215900" marR="0" lvl="0" indent="-215900" algn="l" rtl="0">
              <a:lnSpc>
                <a:spcPct val="100000"/>
              </a:lnSpc>
              <a:spcBef>
                <a:spcPts val="0"/>
              </a:spcBef>
              <a:spcAft>
                <a:spcPts val="0"/>
              </a:spcAft>
              <a:buClr>
                <a:srgbClr val="000000"/>
              </a:buClr>
              <a:buSzPts val="1200"/>
              <a:buFont typeface="Arial"/>
              <a:buChar char="•"/>
            </a:pPr>
            <a:r>
              <a:rPr lang="en" sz="1500" b="0" i="0" u="none" strike="noStrike" cap="none" dirty="0">
                <a:solidFill>
                  <a:srgbClr val="000000"/>
                </a:solidFill>
                <a:latin typeface="Source Sans Pro"/>
                <a:ea typeface="Source Sans Pro"/>
                <a:cs typeface="Source Sans Pro"/>
                <a:sym typeface="Source Sans Pro"/>
              </a:rPr>
              <a:t>self-harm</a:t>
            </a:r>
            <a:endParaRPr sz="1500" b="0" i="0" u="none" strike="noStrike" cap="none" dirty="0">
              <a:solidFill>
                <a:srgbClr val="000000"/>
              </a:solidFill>
              <a:latin typeface="Source Sans Pro"/>
              <a:ea typeface="Source Sans Pro"/>
              <a:cs typeface="Source Sans Pro"/>
              <a:sym typeface="Source Sans Pro"/>
            </a:endParaRPr>
          </a:p>
          <a:p>
            <a:pPr marL="215900" marR="0" lvl="0" indent="-215900" algn="l" rtl="0">
              <a:lnSpc>
                <a:spcPct val="100000"/>
              </a:lnSpc>
              <a:spcBef>
                <a:spcPts val="0"/>
              </a:spcBef>
              <a:spcAft>
                <a:spcPts val="0"/>
              </a:spcAft>
              <a:buClr>
                <a:srgbClr val="000000"/>
              </a:buClr>
              <a:buSzPts val="1200"/>
              <a:buFont typeface="Arial"/>
              <a:buChar char="•"/>
            </a:pPr>
            <a:r>
              <a:rPr lang="en" sz="1500" b="0" i="0" u="none" strike="noStrike" cap="none" dirty="0">
                <a:solidFill>
                  <a:srgbClr val="000000"/>
                </a:solidFill>
                <a:latin typeface="Source Sans Pro"/>
                <a:ea typeface="Source Sans Pro"/>
                <a:cs typeface="Source Sans Pro"/>
                <a:sym typeface="Source Sans Pro"/>
              </a:rPr>
              <a:t>depression</a:t>
            </a:r>
            <a:endParaRPr sz="1500" b="0" i="0" u="none" strike="noStrike" cap="none" dirty="0">
              <a:solidFill>
                <a:srgbClr val="000000"/>
              </a:solidFill>
              <a:latin typeface="Source Sans Pro"/>
              <a:ea typeface="Source Sans Pro"/>
              <a:cs typeface="Source Sans Pro"/>
              <a:sym typeface="Source Sans Pro"/>
            </a:endParaRPr>
          </a:p>
          <a:p>
            <a:pPr marL="215900" marR="0" lvl="0" indent="-215900" algn="l" rtl="0">
              <a:lnSpc>
                <a:spcPct val="100000"/>
              </a:lnSpc>
              <a:spcBef>
                <a:spcPts val="0"/>
              </a:spcBef>
              <a:spcAft>
                <a:spcPts val="0"/>
              </a:spcAft>
              <a:buClr>
                <a:srgbClr val="000000"/>
              </a:buClr>
              <a:buSzPts val="1200"/>
              <a:buFont typeface="Arial"/>
              <a:buChar char="•"/>
            </a:pPr>
            <a:r>
              <a:rPr lang="en" sz="1500" b="0" i="0" u="none" strike="noStrike" cap="none" dirty="0">
                <a:solidFill>
                  <a:srgbClr val="000000"/>
                </a:solidFill>
                <a:latin typeface="Source Sans Pro"/>
                <a:ea typeface="Source Sans Pro"/>
                <a:cs typeface="Source Sans Pro"/>
                <a:sym typeface="Source Sans Pro"/>
              </a:rPr>
              <a:t>anxiety</a:t>
            </a:r>
            <a:endParaRPr sz="1500" b="0" i="0" u="none" strike="noStrike" cap="none" dirty="0">
              <a:solidFill>
                <a:srgbClr val="000000"/>
              </a:solidFill>
              <a:latin typeface="Source Sans Pro"/>
              <a:ea typeface="Source Sans Pro"/>
              <a:cs typeface="Source Sans Pro"/>
              <a:sym typeface="Source Sans Pro"/>
            </a:endParaRPr>
          </a:p>
        </p:txBody>
      </p:sp>
      <p:sp>
        <p:nvSpPr>
          <p:cNvPr id="2256" name="Google Shape;2256;p419"/>
          <p:cNvSpPr txBox="1"/>
          <p:nvPr/>
        </p:nvSpPr>
        <p:spPr>
          <a:xfrm>
            <a:off x="3182664" y="2505700"/>
            <a:ext cx="2743200" cy="1223400"/>
          </a:xfrm>
          <a:prstGeom prst="rect">
            <a:avLst/>
          </a:prstGeom>
          <a:noFill/>
          <a:ln>
            <a:noFill/>
          </a:ln>
        </p:spPr>
        <p:txBody>
          <a:bodyPr spcFirstLastPara="1" wrap="square" lIns="68575" tIns="34275" rIns="68575" bIns="34275" anchor="t" anchorCtr="0">
            <a:noAutofit/>
          </a:bodyPr>
          <a:lstStyle/>
          <a:p>
            <a:pPr marL="215900" marR="0" lvl="0" indent="-215900" algn="l" rtl="0">
              <a:lnSpc>
                <a:spcPct val="100000"/>
              </a:lnSpc>
              <a:spcBef>
                <a:spcPts val="0"/>
              </a:spcBef>
              <a:spcAft>
                <a:spcPts val="0"/>
              </a:spcAft>
              <a:buClr>
                <a:srgbClr val="000000"/>
              </a:buClr>
              <a:buSzPts val="1200"/>
              <a:buFont typeface="Arial"/>
              <a:buChar char="•"/>
            </a:pPr>
            <a:r>
              <a:rPr lang="en" sz="1500" b="0" i="0" u="none" strike="noStrike" cap="none">
                <a:solidFill>
                  <a:srgbClr val="000000"/>
                </a:solidFill>
                <a:latin typeface="Source Sans Pro"/>
                <a:ea typeface="Source Sans Pro"/>
                <a:cs typeface="Source Sans Pro"/>
                <a:sym typeface="Source Sans Pro"/>
              </a:rPr>
              <a:t>more complicated family issues, e.g. divorce</a:t>
            </a:r>
            <a:endParaRPr sz="1500" b="0" i="0" u="none" strike="noStrike" cap="none">
              <a:solidFill>
                <a:srgbClr val="000000"/>
              </a:solidFill>
              <a:latin typeface="Source Sans Pro"/>
              <a:ea typeface="Source Sans Pro"/>
              <a:cs typeface="Source Sans Pro"/>
              <a:sym typeface="Source Sans Pro"/>
            </a:endParaRPr>
          </a:p>
          <a:p>
            <a:pPr marL="215900" marR="0" lvl="0" indent="-215900" algn="l" rtl="0">
              <a:lnSpc>
                <a:spcPct val="100000"/>
              </a:lnSpc>
              <a:spcBef>
                <a:spcPts val="0"/>
              </a:spcBef>
              <a:spcAft>
                <a:spcPts val="0"/>
              </a:spcAft>
              <a:buClr>
                <a:srgbClr val="000000"/>
              </a:buClr>
              <a:buSzPts val="1200"/>
              <a:buFont typeface="Arial"/>
              <a:buChar char="•"/>
            </a:pPr>
            <a:r>
              <a:rPr lang="en" sz="1500" b="0" i="0" u="none" strike="noStrike" cap="none">
                <a:solidFill>
                  <a:srgbClr val="000000"/>
                </a:solidFill>
                <a:latin typeface="Source Sans Pro"/>
                <a:ea typeface="Source Sans Pro"/>
                <a:cs typeface="Source Sans Pro"/>
                <a:sym typeface="Source Sans Pro"/>
              </a:rPr>
              <a:t>sickness or death in family</a:t>
            </a:r>
            <a:endParaRPr sz="1500" b="0" i="0" u="none" strike="noStrike" cap="none">
              <a:solidFill>
                <a:srgbClr val="000000"/>
              </a:solidFill>
              <a:latin typeface="Source Sans Pro"/>
              <a:ea typeface="Source Sans Pro"/>
              <a:cs typeface="Source Sans Pro"/>
              <a:sym typeface="Source Sans Pro"/>
            </a:endParaRPr>
          </a:p>
          <a:p>
            <a:pPr marL="215900" marR="0" lvl="0" indent="-215900" algn="l" rtl="0">
              <a:lnSpc>
                <a:spcPct val="100000"/>
              </a:lnSpc>
              <a:spcBef>
                <a:spcPts val="0"/>
              </a:spcBef>
              <a:spcAft>
                <a:spcPts val="0"/>
              </a:spcAft>
              <a:buClr>
                <a:srgbClr val="000000"/>
              </a:buClr>
              <a:buSzPts val="1200"/>
              <a:buFont typeface="Arial"/>
              <a:buChar char="•"/>
            </a:pPr>
            <a:r>
              <a:rPr lang="en" sz="1500" b="0" i="0" u="none" strike="noStrike" cap="none">
                <a:solidFill>
                  <a:srgbClr val="000000"/>
                </a:solidFill>
                <a:latin typeface="Source Sans Pro"/>
                <a:ea typeface="Source Sans Pro"/>
                <a:cs typeface="Source Sans Pro"/>
                <a:sym typeface="Source Sans Pro"/>
              </a:rPr>
              <a:t>hopes/aspirations barriers —                 e.g. job loss</a:t>
            </a:r>
            <a:endParaRPr sz="1500" b="0" i="0" u="none" strike="noStrike" cap="none">
              <a:solidFill>
                <a:srgbClr val="000000"/>
              </a:solidFill>
              <a:latin typeface="Source Sans Pro"/>
              <a:ea typeface="Source Sans Pro"/>
              <a:cs typeface="Source Sans Pro"/>
              <a:sym typeface="Source Sans Pro"/>
            </a:endParaRPr>
          </a:p>
        </p:txBody>
      </p:sp>
      <p:sp>
        <p:nvSpPr>
          <p:cNvPr id="2257" name="Google Shape;2257;p419"/>
          <p:cNvSpPr txBox="1"/>
          <p:nvPr/>
        </p:nvSpPr>
        <p:spPr>
          <a:xfrm>
            <a:off x="407047" y="2491332"/>
            <a:ext cx="2743200" cy="2608500"/>
          </a:xfrm>
          <a:prstGeom prst="rect">
            <a:avLst/>
          </a:prstGeom>
          <a:noFill/>
          <a:ln>
            <a:noFill/>
          </a:ln>
        </p:spPr>
        <p:txBody>
          <a:bodyPr spcFirstLastPara="1" wrap="square" lIns="68575" tIns="34275" rIns="68575" bIns="34275" anchor="t" anchorCtr="0">
            <a:noAutofit/>
          </a:bodyPr>
          <a:lstStyle/>
          <a:p>
            <a:pPr marL="215900" marR="0" lvl="0" indent="-215900" algn="l" rtl="0">
              <a:lnSpc>
                <a:spcPct val="100000"/>
              </a:lnSpc>
              <a:spcBef>
                <a:spcPts val="0"/>
              </a:spcBef>
              <a:spcAft>
                <a:spcPts val="0"/>
              </a:spcAft>
              <a:buClr>
                <a:srgbClr val="000000"/>
              </a:buClr>
              <a:buSzPts val="1200"/>
              <a:buFont typeface="Arial"/>
              <a:buChar char="•"/>
            </a:pPr>
            <a:r>
              <a:rPr lang="en" sz="1500" b="0" i="0" u="none" strike="noStrike" cap="none">
                <a:solidFill>
                  <a:srgbClr val="000000"/>
                </a:solidFill>
                <a:latin typeface="Source Sans Pro"/>
                <a:ea typeface="Source Sans Pro"/>
                <a:cs typeface="Source Sans Pro"/>
                <a:sym typeface="Source Sans Pro"/>
              </a:rPr>
              <a:t>grappling with insecurities </a:t>
            </a:r>
            <a:endParaRPr sz="1500" b="0" i="0" u="none" strike="noStrike" cap="none">
              <a:solidFill>
                <a:srgbClr val="000000"/>
              </a:solidFill>
              <a:latin typeface="Source Sans Pro"/>
              <a:ea typeface="Source Sans Pro"/>
              <a:cs typeface="Source Sans Pro"/>
              <a:sym typeface="Source Sans Pro"/>
            </a:endParaRPr>
          </a:p>
          <a:p>
            <a:pPr marL="215900" marR="0" lvl="0" indent="-215900" algn="l" rtl="0">
              <a:lnSpc>
                <a:spcPct val="100000"/>
              </a:lnSpc>
              <a:spcBef>
                <a:spcPts val="0"/>
              </a:spcBef>
              <a:spcAft>
                <a:spcPts val="0"/>
              </a:spcAft>
              <a:buClr>
                <a:srgbClr val="000000"/>
              </a:buClr>
              <a:buSzPts val="1200"/>
              <a:buFont typeface="Arial"/>
              <a:buChar char="•"/>
            </a:pPr>
            <a:r>
              <a:rPr lang="en" sz="1500" b="0" i="0" u="none" strike="noStrike" cap="none">
                <a:solidFill>
                  <a:srgbClr val="000000"/>
                </a:solidFill>
                <a:latin typeface="Source Sans Pro"/>
                <a:ea typeface="Source Sans Pro"/>
                <a:cs typeface="Source Sans Pro"/>
                <a:sym typeface="Source Sans Pro"/>
              </a:rPr>
              <a:t>struggling in work/school</a:t>
            </a:r>
            <a:endParaRPr sz="1500" b="0" i="0" u="none" strike="noStrike" cap="none">
              <a:solidFill>
                <a:srgbClr val="000000"/>
              </a:solidFill>
              <a:latin typeface="Source Sans Pro"/>
              <a:ea typeface="Source Sans Pro"/>
              <a:cs typeface="Source Sans Pro"/>
              <a:sym typeface="Source Sans Pro"/>
            </a:endParaRPr>
          </a:p>
          <a:p>
            <a:pPr marL="215900" marR="0" lvl="0" indent="-215900" algn="l" rtl="0">
              <a:lnSpc>
                <a:spcPct val="100000"/>
              </a:lnSpc>
              <a:spcBef>
                <a:spcPts val="0"/>
              </a:spcBef>
              <a:spcAft>
                <a:spcPts val="0"/>
              </a:spcAft>
              <a:buClr>
                <a:srgbClr val="000000"/>
              </a:buClr>
              <a:buSzPts val="1200"/>
              <a:buFont typeface="Arial"/>
              <a:buChar char="•"/>
            </a:pPr>
            <a:r>
              <a:rPr lang="en" sz="1500" b="0" i="0" u="none" strike="noStrike" cap="none">
                <a:solidFill>
                  <a:srgbClr val="000000"/>
                </a:solidFill>
                <a:latin typeface="Source Sans Pro"/>
                <a:ea typeface="Source Sans Pro"/>
                <a:cs typeface="Source Sans Pro"/>
                <a:sym typeface="Source Sans Pro"/>
              </a:rPr>
              <a:t>anxiety about future, college, etc.</a:t>
            </a:r>
            <a:endParaRPr sz="1500" b="0" i="0" u="none" strike="noStrike" cap="none">
              <a:solidFill>
                <a:srgbClr val="000000"/>
              </a:solidFill>
              <a:latin typeface="Source Sans Pro"/>
              <a:ea typeface="Source Sans Pro"/>
              <a:cs typeface="Source Sans Pro"/>
              <a:sym typeface="Source Sans Pro"/>
            </a:endParaRPr>
          </a:p>
          <a:p>
            <a:pPr marL="215900" marR="0" lvl="0" indent="-215900" algn="l" rtl="0">
              <a:lnSpc>
                <a:spcPct val="100000"/>
              </a:lnSpc>
              <a:spcBef>
                <a:spcPts val="0"/>
              </a:spcBef>
              <a:spcAft>
                <a:spcPts val="0"/>
              </a:spcAft>
              <a:buClr>
                <a:srgbClr val="000000"/>
              </a:buClr>
              <a:buSzPts val="1200"/>
              <a:buFont typeface="Arial"/>
              <a:buChar char="•"/>
            </a:pPr>
            <a:r>
              <a:rPr lang="en" sz="1500" b="0" i="0" u="none" strike="noStrike" cap="none">
                <a:solidFill>
                  <a:srgbClr val="000000"/>
                </a:solidFill>
                <a:latin typeface="Source Sans Pro"/>
                <a:ea typeface="Source Sans Pro"/>
                <a:cs typeface="Source Sans Pro"/>
                <a:sym typeface="Source Sans Pro"/>
              </a:rPr>
              <a:t>romantic relationships/breakups</a:t>
            </a:r>
            <a:endParaRPr sz="1500" b="0" i="0" u="none" strike="noStrike" cap="none">
              <a:solidFill>
                <a:srgbClr val="000000"/>
              </a:solidFill>
              <a:latin typeface="Source Sans Pro"/>
              <a:ea typeface="Source Sans Pro"/>
              <a:cs typeface="Source Sans Pro"/>
              <a:sym typeface="Source Sans Pro"/>
            </a:endParaRPr>
          </a:p>
          <a:p>
            <a:pPr marL="215900" marR="0" lvl="0" indent="-215900" algn="l" rtl="0">
              <a:lnSpc>
                <a:spcPct val="100000"/>
              </a:lnSpc>
              <a:spcBef>
                <a:spcPts val="0"/>
              </a:spcBef>
              <a:spcAft>
                <a:spcPts val="0"/>
              </a:spcAft>
              <a:buClr>
                <a:srgbClr val="000000"/>
              </a:buClr>
              <a:buSzPts val="1200"/>
              <a:buFont typeface="Arial"/>
              <a:buChar char="•"/>
            </a:pPr>
            <a:r>
              <a:rPr lang="en" sz="1500" b="0" i="0" u="none" strike="noStrike" cap="none">
                <a:solidFill>
                  <a:srgbClr val="000000"/>
                </a:solidFill>
                <a:latin typeface="Source Sans Pro"/>
                <a:ea typeface="Source Sans Pro"/>
                <a:cs typeface="Source Sans Pro"/>
                <a:sym typeface="Source Sans Pro"/>
              </a:rPr>
              <a:t>friend “drama”</a:t>
            </a:r>
            <a:endParaRPr sz="1500" b="0" i="0" u="none" strike="noStrike" cap="none">
              <a:solidFill>
                <a:srgbClr val="000000"/>
              </a:solidFill>
              <a:latin typeface="Source Sans Pro"/>
              <a:ea typeface="Source Sans Pro"/>
              <a:cs typeface="Source Sans Pro"/>
              <a:sym typeface="Source Sans Pro"/>
            </a:endParaRPr>
          </a:p>
          <a:p>
            <a:pPr marL="215900" marR="0" lvl="0" indent="-215900" algn="l" rtl="0">
              <a:lnSpc>
                <a:spcPct val="100000"/>
              </a:lnSpc>
              <a:spcBef>
                <a:spcPts val="0"/>
              </a:spcBef>
              <a:spcAft>
                <a:spcPts val="0"/>
              </a:spcAft>
              <a:buClr>
                <a:srgbClr val="000000"/>
              </a:buClr>
              <a:buSzPts val="1200"/>
              <a:buFont typeface="Arial"/>
              <a:buChar char="•"/>
            </a:pPr>
            <a:r>
              <a:rPr lang="en" sz="1500" b="0" i="0" u="none" strike="noStrike" cap="none">
                <a:solidFill>
                  <a:srgbClr val="000000"/>
                </a:solidFill>
                <a:latin typeface="Source Sans Pro"/>
                <a:ea typeface="Source Sans Pro"/>
                <a:cs typeface="Source Sans Pro"/>
                <a:sym typeface="Source Sans Pro"/>
              </a:rPr>
              <a:t>issues with parents/family</a:t>
            </a:r>
            <a:endParaRPr sz="1500" b="0" i="0" u="none" strike="noStrike" cap="none">
              <a:solidFill>
                <a:srgbClr val="000000"/>
              </a:solidFill>
              <a:latin typeface="Source Sans Pro"/>
              <a:ea typeface="Source Sans Pro"/>
              <a:cs typeface="Source Sans Pro"/>
              <a:sym typeface="Source Sans Pro"/>
            </a:endParaRPr>
          </a:p>
          <a:p>
            <a:pPr marL="215900" marR="0" lvl="0" indent="-139700" algn="l" rtl="0">
              <a:lnSpc>
                <a:spcPct val="100000"/>
              </a:lnSpc>
              <a:spcBef>
                <a:spcPts val="0"/>
              </a:spcBef>
              <a:spcAft>
                <a:spcPts val="0"/>
              </a:spcAft>
              <a:buClr>
                <a:schemeClr val="dk1"/>
              </a:buClr>
              <a:buSzPts val="1200"/>
              <a:buFont typeface="Arial"/>
              <a:buNone/>
            </a:pPr>
            <a:endParaRPr sz="1500" b="0" i="0" u="none" strike="noStrike" cap="none">
              <a:solidFill>
                <a:srgbClr val="000000"/>
              </a:solidFill>
              <a:latin typeface="Source Sans Pro"/>
              <a:ea typeface="Source Sans Pro"/>
              <a:cs typeface="Source Sans Pro"/>
              <a:sym typeface="Source Sans Pro"/>
            </a:endParaRPr>
          </a:p>
          <a:p>
            <a:pPr marL="215900" marR="0" lvl="0" indent="-139700" algn="l" rtl="0">
              <a:lnSpc>
                <a:spcPct val="100000"/>
              </a:lnSpc>
              <a:spcBef>
                <a:spcPts val="0"/>
              </a:spcBef>
              <a:spcAft>
                <a:spcPts val="0"/>
              </a:spcAft>
              <a:buClr>
                <a:schemeClr val="dk1"/>
              </a:buClr>
              <a:buSzPts val="1200"/>
              <a:buFont typeface="Arial"/>
              <a:buNone/>
            </a:pPr>
            <a:endParaRPr sz="1500" b="0" i="0" u="none" strike="noStrike" cap="none">
              <a:solidFill>
                <a:srgbClr val="000000"/>
              </a:solidFill>
              <a:latin typeface="Source Sans Pro"/>
              <a:ea typeface="Source Sans Pro"/>
              <a:cs typeface="Source Sans Pro"/>
              <a:sym typeface="Source Sans Pro"/>
            </a:endParaRPr>
          </a:p>
          <a:p>
            <a:pPr marL="215900" marR="0" lvl="0" indent="-139700" algn="l" rtl="0">
              <a:lnSpc>
                <a:spcPct val="100000"/>
              </a:lnSpc>
              <a:spcBef>
                <a:spcPts val="0"/>
              </a:spcBef>
              <a:spcAft>
                <a:spcPts val="0"/>
              </a:spcAft>
              <a:buClr>
                <a:schemeClr val="dk1"/>
              </a:buClr>
              <a:buSzPts val="1200"/>
              <a:buFont typeface="Arial"/>
              <a:buNone/>
            </a:pPr>
            <a:endParaRPr sz="1500" b="0" i="0" u="none" strike="noStrike" cap="none">
              <a:solidFill>
                <a:srgbClr val="000000"/>
              </a:solidFill>
              <a:latin typeface="Source Sans Pro"/>
              <a:ea typeface="Source Sans Pro"/>
              <a:cs typeface="Source Sans Pro"/>
              <a:sym typeface="Source Sans Pro"/>
            </a:endParaRPr>
          </a:p>
        </p:txBody>
      </p:sp>
      <p:sp>
        <p:nvSpPr>
          <p:cNvPr id="2258" name="Google Shape;2258;p419"/>
          <p:cNvSpPr txBox="1"/>
          <p:nvPr/>
        </p:nvSpPr>
        <p:spPr>
          <a:xfrm>
            <a:off x="597160" y="4804975"/>
            <a:ext cx="47178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404041"/>
              </a:buClr>
              <a:buSzPts val="1400"/>
              <a:buFont typeface="Calibri"/>
              <a:buNone/>
            </a:pPr>
            <a:r>
              <a:rPr lang="en" sz="1400" b="0" i="0" u="none" strike="noStrike" cap="none">
                <a:solidFill>
                  <a:srgbClr val="404041"/>
                </a:solidFill>
                <a:latin typeface="Source Sans Pro"/>
                <a:ea typeface="Source Sans Pro"/>
                <a:cs typeface="Source Sans Pro"/>
                <a:sym typeface="Source Sans Pro"/>
              </a:rPr>
              <a:t>Source: JED, Ad Council, Droga5, Magnetic, AFSP research</a:t>
            </a:r>
            <a:endParaRPr sz="1100" b="0" i="0" u="none" strike="noStrike" cap="none">
              <a:solidFill>
                <a:srgbClr val="000000"/>
              </a:solidFill>
              <a:latin typeface="Source Sans Pro"/>
              <a:ea typeface="Source Sans Pro"/>
              <a:cs typeface="Source Sans Pro"/>
              <a:sym typeface="Source Sans Pr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sp>
        <p:nvSpPr>
          <p:cNvPr id="2264" name="Google Shape;2264;p420"/>
          <p:cNvSpPr txBox="1">
            <a:spLocks noGrp="1"/>
          </p:cNvSpPr>
          <p:nvPr>
            <p:ph type="title"/>
          </p:nvPr>
        </p:nvSpPr>
        <p:spPr>
          <a:xfrm>
            <a:off x="3604280" y="257488"/>
            <a:ext cx="4733700" cy="7062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2400"/>
              <a:buFont typeface="Calibri"/>
              <a:buNone/>
            </a:pPr>
            <a:r>
              <a:rPr lang="en" sz="2400">
                <a:latin typeface="Calibri"/>
                <a:ea typeface="Calibri"/>
                <a:cs typeface="Calibri"/>
                <a:sym typeface="Calibri"/>
              </a:rPr>
              <a:t>Your generation is poised to lead on efforts to support mental health.</a:t>
            </a:r>
            <a:endParaRPr/>
          </a:p>
        </p:txBody>
      </p:sp>
      <p:sp>
        <p:nvSpPr>
          <p:cNvPr id="2265" name="Google Shape;2265;p420"/>
          <p:cNvSpPr txBox="1">
            <a:spLocks noGrp="1"/>
          </p:cNvSpPr>
          <p:nvPr>
            <p:ph type="body" idx="1"/>
          </p:nvPr>
        </p:nvSpPr>
        <p:spPr>
          <a:xfrm>
            <a:off x="3771900" y="1252616"/>
            <a:ext cx="4800600" cy="3263400"/>
          </a:xfrm>
          <a:prstGeom prst="rect">
            <a:avLst/>
          </a:prstGeom>
          <a:noFill/>
          <a:ln>
            <a:noFill/>
          </a:ln>
        </p:spPr>
        <p:txBody>
          <a:bodyPr spcFirstLastPara="1" wrap="square" lIns="68575" tIns="34275" rIns="68575" bIns="34275" anchor="t" anchorCtr="0">
            <a:noAutofit/>
          </a:bodyPr>
          <a:lstStyle/>
          <a:p>
            <a:pPr marL="165100" lvl="0" indent="-158750" algn="l" rtl="0">
              <a:lnSpc>
                <a:spcPct val="90000"/>
              </a:lnSpc>
              <a:spcBef>
                <a:spcPts val="0"/>
              </a:spcBef>
              <a:spcAft>
                <a:spcPts val="0"/>
              </a:spcAft>
              <a:buSzPts val="2100"/>
              <a:buChar char="•"/>
            </a:pPr>
            <a:r>
              <a:rPr lang="en" sz="2100" dirty="0">
                <a:solidFill>
                  <a:schemeClr val="dk1"/>
                </a:solidFill>
                <a:latin typeface="Source Sans Pro"/>
                <a:ea typeface="Source Sans Pro"/>
                <a:cs typeface="Source Sans Pro"/>
                <a:sym typeface="Source Sans Pro"/>
              </a:rPr>
              <a:t>You're leading the charge for greater acceptance of all.</a:t>
            </a:r>
            <a:endParaRPr dirty="0">
              <a:latin typeface="Source Sans Pro"/>
              <a:ea typeface="Source Sans Pro"/>
              <a:cs typeface="Source Sans Pro"/>
              <a:sym typeface="Source Sans Pro"/>
            </a:endParaRPr>
          </a:p>
          <a:p>
            <a:pPr marL="165100" lvl="0" indent="-158750" algn="l" rtl="0">
              <a:lnSpc>
                <a:spcPct val="90000"/>
              </a:lnSpc>
              <a:spcBef>
                <a:spcPts val="900"/>
              </a:spcBef>
              <a:spcAft>
                <a:spcPts val="0"/>
              </a:spcAft>
              <a:buSzPts val="2100"/>
              <a:buChar char="•"/>
            </a:pPr>
            <a:r>
              <a:rPr lang="en" sz="2100" dirty="0">
                <a:solidFill>
                  <a:schemeClr val="dk1"/>
                </a:solidFill>
                <a:latin typeface="Source Sans Pro"/>
                <a:ea typeface="Source Sans Pro"/>
                <a:cs typeface="Source Sans Pro"/>
                <a:sym typeface="Source Sans Pro"/>
              </a:rPr>
              <a:t>You're talking about mental health more than anyone else and they know it is as important as physical health.</a:t>
            </a:r>
            <a:endParaRPr sz="2100" dirty="0">
              <a:solidFill>
                <a:schemeClr val="dk1"/>
              </a:solidFill>
              <a:latin typeface="Source Sans Pro"/>
              <a:ea typeface="Source Sans Pro"/>
              <a:cs typeface="Source Sans Pro"/>
              <a:sym typeface="Source Sans Pro"/>
            </a:endParaRPr>
          </a:p>
          <a:p>
            <a:pPr marL="165100" lvl="0" indent="-158750" algn="l" rtl="0">
              <a:lnSpc>
                <a:spcPct val="90000"/>
              </a:lnSpc>
              <a:spcBef>
                <a:spcPts val="900"/>
              </a:spcBef>
              <a:spcAft>
                <a:spcPts val="0"/>
              </a:spcAft>
              <a:buSzPts val="2100"/>
              <a:buChar char="•"/>
            </a:pPr>
            <a:r>
              <a:rPr lang="en" sz="2100" dirty="0">
                <a:solidFill>
                  <a:schemeClr val="dk1"/>
                </a:solidFill>
                <a:latin typeface="Source Sans Pro"/>
                <a:ea typeface="Source Sans Pro"/>
                <a:cs typeface="Source Sans Pro"/>
                <a:sym typeface="Source Sans Pro"/>
              </a:rPr>
              <a:t>You want honest, relatable representations of mental health. </a:t>
            </a:r>
            <a:endParaRPr dirty="0">
              <a:latin typeface="Source Sans Pro"/>
              <a:ea typeface="Source Sans Pro"/>
              <a:cs typeface="Source Sans Pro"/>
              <a:sym typeface="Source Sans Pro"/>
            </a:endParaRPr>
          </a:p>
          <a:p>
            <a:pPr marL="165100" lvl="0" indent="-158750" algn="l" rtl="0">
              <a:lnSpc>
                <a:spcPct val="90000"/>
              </a:lnSpc>
              <a:spcBef>
                <a:spcPts val="900"/>
              </a:spcBef>
              <a:spcAft>
                <a:spcPts val="0"/>
              </a:spcAft>
              <a:buSzPts val="2100"/>
              <a:buChar char="•"/>
            </a:pPr>
            <a:r>
              <a:rPr lang="en" sz="2100" dirty="0">
                <a:solidFill>
                  <a:schemeClr val="dk1"/>
                </a:solidFill>
                <a:latin typeface="Source Sans Pro"/>
                <a:ea typeface="Source Sans Pro"/>
                <a:cs typeface="Source Sans Pro"/>
                <a:sym typeface="Source Sans Pro"/>
              </a:rPr>
              <a:t>You naturally want to help your friends and you go to their friends first when you are in distress.</a:t>
            </a:r>
            <a:endParaRPr dirty="0">
              <a:latin typeface="Source Sans Pro"/>
              <a:ea typeface="Source Sans Pro"/>
              <a:cs typeface="Source Sans Pro"/>
              <a:sym typeface="Source Sans Pro"/>
            </a:endParaRPr>
          </a:p>
          <a:p>
            <a:pPr marL="165100" lvl="0" indent="-25400" algn="l" rtl="0">
              <a:lnSpc>
                <a:spcPct val="90000"/>
              </a:lnSpc>
              <a:spcBef>
                <a:spcPts val="900"/>
              </a:spcBef>
              <a:spcAft>
                <a:spcPts val="0"/>
              </a:spcAft>
              <a:buSzPts val="2100"/>
              <a:buNone/>
            </a:pPr>
            <a:endParaRPr sz="2100" dirty="0">
              <a:solidFill>
                <a:schemeClr val="dk1"/>
              </a:solidFill>
              <a:latin typeface="Source Sans Pro"/>
              <a:ea typeface="Source Sans Pro"/>
              <a:cs typeface="Source Sans Pro"/>
              <a:sym typeface="Source Sans Pro"/>
            </a:endParaRPr>
          </a:p>
        </p:txBody>
      </p:sp>
      <p:sp>
        <p:nvSpPr>
          <p:cNvPr id="2266" name="Google Shape;2266;p420"/>
          <p:cNvSpPr txBox="1">
            <a:spLocks noGrp="1"/>
          </p:cNvSpPr>
          <p:nvPr>
            <p:ph type="sldNum" idx="12"/>
          </p:nvPr>
        </p:nvSpPr>
        <p:spPr>
          <a:xfrm>
            <a:off x="7310063" y="4429787"/>
            <a:ext cx="1262437" cy="375157"/>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404041"/>
              </a:buClr>
              <a:buSzPts val="700"/>
              <a:buFont typeface="Source Sans Pro Light"/>
              <a:buNone/>
            </a:pPr>
            <a:fld id="{00000000-1234-1234-1234-123412341234}" type="slidenum">
              <a:rPr lang="en" sz="1000" b="0" i="0" u="none" strike="noStrike" cap="none">
                <a:solidFill>
                  <a:srgbClr val="404041"/>
                </a:solidFill>
                <a:latin typeface="Source Sans Pro Light"/>
                <a:ea typeface="Source Sans Pro Light"/>
                <a:cs typeface="Source Sans Pro Light"/>
                <a:sym typeface="Source Sans Pro Light"/>
              </a:rPr>
              <a:t>12</a:t>
            </a:fld>
            <a:endParaRPr sz="1000" b="0" i="0" u="none" strike="noStrike" cap="none" dirty="0">
              <a:solidFill>
                <a:srgbClr val="404041"/>
              </a:solidFill>
              <a:latin typeface="Source Sans Pro Light"/>
              <a:ea typeface="Source Sans Pro Light"/>
              <a:cs typeface="Source Sans Pro Light"/>
              <a:sym typeface="Source Sans Pro Light"/>
            </a:endParaRPr>
          </a:p>
        </p:txBody>
      </p:sp>
      <p:sp>
        <p:nvSpPr>
          <p:cNvPr id="2267" name="Google Shape;2267;p420"/>
          <p:cNvSpPr txBox="1"/>
          <p:nvPr/>
        </p:nvSpPr>
        <p:spPr>
          <a:xfrm>
            <a:off x="3670743" y="4804975"/>
            <a:ext cx="3937500" cy="2541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404041"/>
              </a:buClr>
              <a:buSzPts val="1200"/>
              <a:buFont typeface="Calibri"/>
              <a:buNone/>
            </a:pPr>
            <a:r>
              <a:rPr lang="en" sz="1200" b="0" i="0" u="none" strike="noStrike" cap="none">
                <a:solidFill>
                  <a:srgbClr val="404041"/>
                </a:solidFill>
                <a:latin typeface="Calibri"/>
                <a:ea typeface="Calibri"/>
                <a:cs typeface="Calibri"/>
                <a:sym typeface="Calibri"/>
              </a:rPr>
              <a:t>Source: Cassandra Report 2015; Droga5 Point Lab interviews </a:t>
            </a:r>
            <a:endParaRPr sz="1100" b="0" i="0" u="none" strike="noStrike" cap="none">
              <a:solidFill>
                <a:srgbClr val="000000"/>
              </a:solidFill>
              <a:latin typeface="Arial"/>
              <a:ea typeface="Arial"/>
              <a:cs typeface="Arial"/>
              <a:sym typeface="Arial"/>
            </a:endParaRPr>
          </a:p>
        </p:txBody>
      </p:sp>
      <p:pic>
        <p:nvPicPr>
          <p:cNvPr id="8" name="Picture 7" descr="Diagram&#10;&#10;Description automatically generated">
            <a:extLst>
              <a:ext uri="{FF2B5EF4-FFF2-40B4-BE49-F238E27FC236}">
                <a16:creationId xmlns:a16="http://schemas.microsoft.com/office/drawing/2014/main" id="{DEA943F0-78C3-194A-A1A0-3DE66932BF60}"/>
              </a:ext>
            </a:extLst>
          </p:cNvPr>
          <p:cNvPicPr>
            <a:picLocks noChangeAspect="1"/>
          </p:cNvPicPr>
          <p:nvPr/>
        </p:nvPicPr>
        <p:blipFill>
          <a:blip r:embed="rId3"/>
          <a:stretch>
            <a:fillRect/>
          </a:stretch>
        </p:blipFill>
        <p:spPr>
          <a:xfrm>
            <a:off x="420598" y="1024283"/>
            <a:ext cx="2973298" cy="309493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3"/>
        <p:cNvGrpSpPr/>
        <p:nvPr/>
      </p:nvGrpSpPr>
      <p:grpSpPr>
        <a:xfrm>
          <a:off x="0" y="0"/>
          <a:ext cx="0" cy="0"/>
          <a:chOff x="0" y="0"/>
          <a:chExt cx="0" cy="0"/>
        </a:xfrm>
      </p:grpSpPr>
      <p:sp>
        <p:nvSpPr>
          <p:cNvPr id="2274" name="Google Shape;2274;p421"/>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1400"/>
              <a:buFont typeface="Source Sans Pro Light"/>
              <a:buNone/>
            </a:pPr>
            <a:fld id="{00000000-1234-1234-1234-123412341234}" type="slidenum">
              <a:rPr lang="en" sz="1400" b="0" i="0" u="none" strike="noStrike" cap="none">
                <a:solidFill>
                  <a:srgbClr val="000000"/>
                </a:solidFill>
                <a:latin typeface="Source Sans Pro Light"/>
                <a:ea typeface="Source Sans Pro Light"/>
                <a:cs typeface="Source Sans Pro Light"/>
                <a:sym typeface="Source Sans Pro Light"/>
              </a:rPr>
              <a:t>13</a:t>
            </a:fld>
            <a:endParaRPr sz="1400" b="0" i="0" u="none" strike="noStrike" cap="none">
              <a:solidFill>
                <a:srgbClr val="000000"/>
              </a:solidFill>
              <a:latin typeface="Source Sans Pro Light"/>
              <a:ea typeface="Source Sans Pro Light"/>
              <a:cs typeface="Source Sans Pro Light"/>
              <a:sym typeface="Source Sans Pro Light"/>
            </a:endParaRPr>
          </a:p>
        </p:txBody>
      </p:sp>
      <p:sp>
        <p:nvSpPr>
          <p:cNvPr id="2275" name="Google Shape;2275;p421"/>
          <p:cNvSpPr/>
          <p:nvPr/>
        </p:nvSpPr>
        <p:spPr>
          <a:xfrm>
            <a:off x="2073260" y="2962660"/>
            <a:ext cx="1646100" cy="1373100"/>
          </a:xfrm>
          <a:prstGeom prst="roundRect">
            <a:avLst>
              <a:gd name="adj" fmla="val 10000"/>
            </a:avLst>
          </a:prstGeom>
          <a:solidFill>
            <a:srgbClr val="C5F0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400"/>
              <a:buFont typeface="Source Sans Pro Light"/>
              <a:buNone/>
            </a:pPr>
            <a:endParaRPr sz="1400" b="0" i="0" u="none" strike="noStrike" cap="none">
              <a:solidFill>
                <a:srgbClr val="000000"/>
              </a:solidFill>
              <a:latin typeface="Source Sans Pro Light"/>
              <a:ea typeface="Source Sans Pro Light"/>
              <a:cs typeface="Source Sans Pro Light"/>
              <a:sym typeface="Source Sans Pro Light"/>
            </a:endParaRPr>
          </a:p>
        </p:txBody>
      </p:sp>
      <p:sp>
        <p:nvSpPr>
          <p:cNvPr id="2276" name="Google Shape;2276;p421"/>
          <p:cNvSpPr/>
          <p:nvPr/>
        </p:nvSpPr>
        <p:spPr>
          <a:xfrm>
            <a:off x="2859729" y="1456919"/>
            <a:ext cx="1744200" cy="1356900"/>
          </a:xfrm>
          <a:prstGeom prst="roundRect">
            <a:avLst>
              <a:gd name="adj" fmla="val 10000"/>
            </a:avLst>
          </a:prstGeom>
          <a:solidFill>
            <a:srgbClr val="C5F0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77" name="Google Shape;2277;p421"/>
          <p:cNvSpPr/>
          <p:nvPr/>
        </p:nvSpPr>
        <p:spPr>
          <a:xfrm>
            <a:off x="4747703" y="1457167"/>
            <a:ext cx="1732500" cy="1356300"/>
          </a:xfrm>
          <a:prstGeom prst="roundRect">
            <a:avLst>
              <a:gd name="adj" fmla="val 10000"/>
            </a:avLst>
          </a:prstGeom>
          <a:solidFill>
            <a:srgbClr val="C5F0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 sz="1200" b="1" i="1" u="none" strike="noStrike" cap="none">
                <a:solidFill>
                  <a:srgbClr val="000000"/>
                </a:solidFill>
                <a:latin typeface="Calibri"/>
                <a:ea typeface="Calibri"/>
                <a:cs typeface="Calibri"/>
                <a:sym typeface="Calibri"/>
              </a:rPr>
              <a:t>Mistakes could have bigger impacts</a:t>
            </a:r>
            <a:endParaRPr sz="1100" b="0" i="0" u="none" strike="noStrike" cap="none">
              <a:solidFill>
                <a:srgbClr val="000000"/>
              </a:solidFill>
              <a:latin typeface="Arial"/>
              <a:ea typeface="Arial"/>
              <a:cs typeface="Arial"/>
              <a:sym typeface="Arial"/>
            </a:endParaRPr>
          </a:p>
        </p:txBody>
      </p:sp>
      <p:sp>
        <p:nvSpPr>
          <p:cNvPr id="2278" name="Google Shape;2278;p421"/>
          <p:cNvSpPr/>
          <p:nvPr/>
        </p:nvSpPr>
        <p:spPr>
          <a:xfrm>
            <a:off x="5622151" y="2962660"/>
            <a:ext cx="1636500" cy="1373100"/>
          </a:xfrm>
          <a:prstGeom prst="roundRect">
            <a:avLst>
              <a:gd name="adj" fmla="val 10000"/>
            </a:avLst>
          </a:prstGeom>
          <a:solidFill>
            <a:srgbClr val="C5F0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400"/>
              <a:buFont typeface="Source Sans Pro Light"/>
              <a:buNone/>
            </a:pPr>
            <a:endParaRPr sz="1400" b="0" i="0" u="none" strike="noStrike" cap="none">
              <a:solidFill>
                <a:srgbClr val="000000"/>
              </a:solidFill>
              <a:latin typeface="Source Sans Pro Light"/>
              <a:ea typeface="Source Sans Pro Light"/>
              <a:cs typeface="Source Sans Pro Light"/>
              <a:sym typeface="Source Sans Pro Light"/>
            </a:endParaRPr>
          </a:p>
        </p:txBody>
      </p:sp>
      <p:grpSp>
        <p:nvGrpSpPr>
          <p:cNvPr id="2279" name="Google Shape;2279;p421"/>
          <p:cNvGrpSpPr/>
          <p:nvPr/>
        </p:nvGrpSpPr>
        <p:grpSpPr>
          <a:xfrm>
            <a:off x="2582056" y="1915628"/>
            <a:ext cx="4167900" cy="2519584"/>
            <a:chOff x="3442741" y="2554171"/>
            <a:chExt cx="5557200" cy="3359446"/>
          </a:xfrm>
        </p:grpSpPr>
        <p:sp>
          <p:nvSpPr>
            <p:cNvPr id="2280" name="Google Shape;2280;p421"/>
            <p:cNvSpPr/>
            <p:nvPr/>
          </p:nvSpPr>
          <p:spPr>
            <a:xfrm>
              <a:off x="5410989" y="4271984"/>
              <a:ext cx="1641633" cy="1641633"/>
            </a:xfrm>
            <a:custGeom>
              <a:avLst/>
              <a:gdLst/>
              <a:ahLst/>
              <a:cxnLst/>
              <a:rect l="l" t="t" r="r" b="b"/>
              <a:pathLst>
                <a:path w="1641633" h="1641633" extrusionOk="0">
                  <a:moveTo>
                    <a:pt x="0" y="820817"/>
                  </a:moveTo>
                  <a:cubicBezTo>
                    <a:pt x="0" y="367492"/>
                    <a:pt x="367492" y="0"/>
                    <a:pt x="820817" y="0"/>
                  </a:cubicBezTo>
                  <a:cubicBezTo>
                    <a:pt x="1274142" y="0"/>
                    <a:pt x="1641634" y="367492"/>
                    <a:pt x="1641634" y="820817"/>
                  </a:cubicBezTo>
                  <a:cubicBezTo>
                    <a:pt x="1641634" y="1274142"/>
                    <a:pt x="1274142" y="1641634"/>
                    <a:pt x="820817" y="1641634"/>
                  </a:cubicBezTo>
                  <a:cubicBezTo>
                    <a:pt x="367492" y="1641634"/>
                    <a:pt x="0" y="1274142"/>
                    <a:pt x="0" y="820817"/>
                  </a:cubicBezTo>
                  <a:close/>
                </a:path>
              </a:pathLst>
            </a:custGeom>
            <a:solidFill>
              <a:srgbClr val="8B8B8D"/>
            </a:solidFill>
            <a:ln>
              <a:noFill/>
            </a:ln>
          </p:spPr>
          <p:txBody>
            <a:bodyPr spcFirstLastPara="1" wrap="square" lIns="193175" tIns="193175" rIns="193175" bIns="193175" anchor="ctr" anchorCtr="0">
              <a:noAutofit/>
            </a:bodyPr>
            <a:lstStyle/>
            <a:p>
              <a:pPr marL="0" marR="0" lvl="0" indent="0" algn="ctr" rtl="0">
                <a:lnSpc>
                  <a:spcPct val="90000"/>
                </a:lnSpc>
                <a:spcBef>
                  <a:spcPts val="0"/>
                </a:spcBef>
                <a:spcAft>
                  <a:spcPts val="0"/>
                </a:spcAft>
                <a:buClr>
                  <a:srgbClr val="FFFFFF"/>
                </a:buClr>
                <a:buSzPts val="1700"/>
                <a:buFont typeface="Calibri"/>
                <a:buNone/>
              </a:pPr>
              <a:r>
                <a:rPr lang="en" sz="1700" b="1" i="0" u="none" strike="noStrike" cap="none">
                  <a:solidFill>
                    <a:srgbClr val="FFFFFF"/>
                  </a:solidFill>
                  <a:latin typeface="Calibri"/>
                  <a:ea typeface="Calibri"/>
                  <a:cs typeface="Calibri"/>
                  <a:sym typeface="Calibri"/>
                </a:rPr>
                <a:t>inaction</a:t>
              </a:r>
              <a:endParaRPr sz="1100" b="0" i="0" u="none" strike="noStrike" cap="none">
                <a:solidFill>
                  <a:srgbClr val="000000"/>
                </a:solidFill>
                <a:latin typeface="Arial"/>
                <a:ea typeface="Arial"/>
                <a:cs typeface="Arial"/>
                <a:sym typeface="Arial"/>
              </a:endParaRPr>
            </a:p>
          </p:txBody>
        </p:sp>
        <p:sp>
          <p:nvSpPr>
            <p:cNvPr id="2281" name="Google Shape;2281;p421"/>
            <p:cNvSpPr/>
            <p:nvPr/>
          </p:nvSpPr>
          <p:spPr>
            <a:xfrm rot="-9900252">
              <a:off x="4170287" y="4470191"/>
              <a:ext cx="1220877" cy="467774"/>
            </a:xfrm>
            <a:prstGeom prst="leftArrow">
              <a:avLst>
                <a:gd name="adj1" fmla="val 60000"/>
                <a:gd name="adj2" fmla="val 50000"/>
              </a:avLst>
            </a:prstGeom>
            <a:solidFill>
              <a:srgbClr val="00A9E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82" name="Google Shape;2282;p421"/>
            <p:cNvSpPr/>
            <p:nvPr/>
          </p:nvSpPr>
          <p:spPr>
            <a:xfrm>
              <a:off x="3442741" y="3872265"/>
              <a:ext cx="1559552" cy="1247641"/>
            </a:xfrm>
            <a:custGeom>
              <a:avLst/>
              <a:gdLst/>
              <a:ahLst/>
              <a:cxnLst/>
              <a:rect l="l" t="t" r="r" b="b"/>
              <a:pathLst>
                <a:path w="1559552" h="1247641" extrusionOk="0">
                  <a:moveTo>
                    <a:pt x="0" y="124764"/>
                  </a:moveTo>
                  <a:cubicBezTo>
                    <a:pt x="0" y="55859"/>
                    <a:pt x="55859" y="0"/>
                    <a:pt x="124764" y="0"/>
                  </a:cubicBezTo>
                  <a:lnTo>
                    <a:pt x="1434788" y="0"/>
                  </a:lnTo>
                  <a:cubicBezTo>
                    <a:pt x="1503693" y="0"/>
                    <a:pt x="1559552" y="55859"/>
                    <a:pt x="1559552" y="124764"/>
                  </a:cubicBezTo>
                  <a:lnTo>
                    <a:pt x="1559552" y="1122877"/>
                  </a:lnTo>
                  <a:cubicBezTo>
                    <a:pt x="1559552" y="1191782"/>
                    <a:pt x="1503693" y="1247641"/>
                    <a:pt x="1434788" y="1247641"/>
                  </a:cubicBezTo>
                  <a:lnTo>
                    <a:pt x="124764" y="1247641"/>
                  </a:lnTo>
                  <a:cubicBezTo>
                    <a:pt x="55859" y="1247641"/>
                    <a:pt x="0" y="1191782"/>
                    <a:pt x="0" y="1122877"/>
                  </a:cubicBezTo>
                  <a:lnTo>
                    <a:pt x="0" y="124764"/>
                  </a:lnTo>
                  <a:close/>
                </a:path>
              </a:pathLst>
            </a:custGeom>
            <a:solidFill>
              <a:srgbClr val="00A9E0"/>
            </a:solidFill>
            <a:ln>
              <a:noFill/>
            </a:ln>
          </p:spPr>
          <p:txBody>
            <a:bodyPr spcFirstLastPara="1" wrap="square" lIns="55975" tIns="55975" rIns="55975" bIns="55975" anchor="ctr" anchorCtr="0">
              <a:noAutofit/>
            </a:bodyPr>
            <a:lstStyle/>
            <a:p>
              <a:pPr marL="0" marR="0" lvl="0" indent="0" algn="ctr" rtl="0">
                <a:lnSpc>
                  <a:spcPct val="90000"/>
                </a:lnSpc>
                <a:spcBef>
                  <a:spcPts val="0"/>
                </a:spcBef>
                <a:spcAft>
                  <a:spcPts val="0"/>
                </a:spcAft>
                <a:buClr>
                  <a:srgbClr val="FFFFFF"/>
                </a:buClr>
                <a:buSzPts val="1500"/>
                <a:buFont typeface="Calibri"/>
                <a:buNone/>
              </a:pPr>
              <a:r>
                <a:rPr lang="en" sz="1500" b="1" i="0" u="none" strike="noStrike" cap="none">
                  <a:solidFill>
                    <a:srgbClr val="FFFFFF"/>
                  </a:solidFill>
                  <a:latin typeface="Calibri"/>
                  <a:ea typeface="Calibri"/>
                  <a:cs typeface="Calibri"/>
                  <a:sym typeface="Calibri"/>
                </a:rPr>
                <a:t>protect friendships</a:t>
              </a:r>
              <a:endParaRPr sz="1500" b="0" i="0" u="none" strike="noStrike" cap="none">
                <a:solidFill>
                  <a:srgbClr val="FFFFFF"/>
                </a:solidFill>
                <a:latin typeface="Calibri"/>
                <a:ea typeface="Calibri"/>
                <a:cs typeface="Calibri"/>
                <a:sym typeface="Calibri"/>
              </a:endParaRPr>
            </a:p>
          </p:txBody>
        </p:sp>
        <p:sp>
          <p:nvSpPr>
            <p:cNvPr id="2283" name="Google Shape;2283;p421"/>
            <p:cNvSpPr/>
            <p:nvPr/>
          </p:nvSpPr>
          <p:spPr>
            <a:xfrm rot="-6900197">
              <a:off x="4986413" y="3497435"/>
              <a:ext cx="1220810" cy="467736"/>
            </a:xfrm>
            <a:prstGeom prst="leftArrow">
              <a:avLst>
                <a:gd name="adj1" fmla="val 60000"/>
                <a:gd name="adj2" fmla="val 50000"/>
              </a:avLst>
            </a:prstGeom>
            <a:solidFill>
              <a:srgbClr val="00A9E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84" name="Google Shape;2284;p421"/>
            <p:cNvSpPr/>
            <p:nvPr/>
          </p:nvSpPr>
          <p:spPr>
            <a:xfrm>
              <a:off x="4625877" y="2554171"/>
              <a:ext cx="1559552" cy="1247641"/>
            </a:xfrm>
            <a:custGeom>
              <a:avLst/>
              <a:gdLst/>
              <a:ahLst/>
              <a:cxnLst/>
              <a:rect l="l" t="t" r="r" b="b"/>
              <a:pathLst>
                <a:path w="1559552" h="1247641" extrusionOk="0">
                  <a:moveTo>
                    <a:pt x="0" y="124764"/>
                  </a:moveTo>
                  <a:cubicBezTo>
                    <a:pt x="0" y="55859"/>
                    <a:pt x="55859" y="0"/>
                    <a:pt x="124764" y="0"/>
                  </a:cubicBezTo>
                  <a:lnTo>
                    <a:pt x="1434788" y="0"/>
                  </a:lnTo>
                  <a:cubicBezTo>
                    <a:pt x="1503693" y="0"/>
                    <a:pt x="1559552" y="55859"/>
                    <a:pt x="1559552" y="124764"/>
                  </a:cubicBezTo>
                  <a:lnTo>
                    <a:pt x="1559552" y="1122877"/>
                  </a:lnTo>
                  <a:cubicBezTo>
                    <a:pt x="1559552" y="1191782"/>
                    <a:pt x="1503693" y="1247641"/>
                    <a:pt x="1434788" y="1247641"/>
                  </a:cubicBezTo>
                  <a:lnTo>
                    <a:pt x="124764" y="1247641"/>
                  </a:lnTo>
                  <a:cubicBezTo>
                    <a:pt x="55859" y="1247641"/>
                    <a:pt x="0" y="1191782"/>
                    <a:pt x="0" y="1122877"/>
                  </a:cubicBezTo>
                  <a:lnTo>
                    <a:pt x="0" y="124764"/>
                  </a:lnTo>
                  <a:close/>
                </a:path>
              </a:pathLst>
            </a:custGeom>
            <a:solidFill>
              <a:srgbClr val="00A9E0"/>
            </a:solidFill>
            <a:ln>
              <a:noFill/>
            </a:ln>
          </p:spPr>
          <p:txBody>
            <a:bodyPr spcFirstLastPara="1" wrap="square" lIns="55975" tIns="55975" rIns="55975" bIns="55975" anchor="ctr" anchorCtr="0">
              <a:noAutofit/>
            </a:bodyPr>
            <a:lstStyle/>
            <a:p>
              <a:pPr marL="0" marR="0" lvl="0" indent="0" algn="ctr" rtl="0">
                <a:lnSpc>
                  <a:spcPct val="90000"/>
                </a:lnSpc>
                <a:spcBef>
                  <a:spcPts val="0"/>
                </a:spcBef>
                <a:spcAft>
                  <a:spcPts val="0"/>
                </a:spcAft>
                <a:buClr>
                  <a:srgbClr val="FFFFFF"/>
                </a:buClr>
                <a:buSzPts val="1500"/>
                <a:buFont typeface="Calibri"/>
                <a:buNone/>
              </a:pPr>
              <a:r>
                <a:rPr lang="en" sz="1500" b="1" i="0" u="none" strike="noStrike" cap="none">
                  <a:solidFill>
                    <a:srgbClr val="FFFFFF"/>
                  </a:solidFill>
                  <a:latin typeface="Calibri"/>
                  <a:ea typeface="Calibri"/>
                  <a:cs typeface="Calibri"/>
                  <a:sym typeface="Calibri"/>
                </a:rPr>
                <a:t>protect themselves</a:t>
              </a:r>
              <a:endParaRPr sz="1500" b="0" i="0" u="none" strike="noStrike" cap="none">
                <a:solidFill>
                  <a:srgbClr val="FFFFFF"/>
                </a:solidFill>
                <a:latin typeface="Calibri"/>
                <a:ea typeface="Calibri"/>
                <a:cs typeface="Calibri"/>
                <a:sym typeface="Calibri"/>
              </a:endParaRPr>
            </a:p>
          </p:txBody>
        </p:sp>
        <p:sp>
          <p:nvSpPr>
            <p:cNvPr id="2285" name="Google Shape;2285;p421"/>
            <p:cNvSpPr/>
            <p:nvPr/>
          </p:nvSpPr>
          <p:spPr>
            <a:xfrm rot="-3899803">
              <a:off x="6256257" y="3497407"/>
              <a:ext cx="1220810" cy="467736"/>
            </a:xfrm>
            <a:prstGeom prst="leftArrow">
              <a:avLst>
                <a:gd name="adj1" fmla="val 60000"/>
                <a:gd name="adj2" fmla="val 50000"/>
              </a:avLst>
            </a:prstGeom>
            <a:solidFill>
              <a:srgbClr val="00A9E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86" name="Google Shape;2286;p421"/>
            <p:cNvSpPr/>
            <p:nvPr/>
          </p:nvSpPr>
          <p:spPr>
            <a:xfrm>
              <a:off x="6267945" y="2554171"/>
              <a:ext cx="1559552" cy="1247641"/>
            </a:xfrm>
            <a:custGeom>
              <a:avLst/>
              <a:gdLst/>
              <a:ahLst/>
              <a:cxnLst/>
              <a:rect l="l" t="t" r="r" b="b"/>
              <a:pathLst>
                <a:path w="1559552" h="1247641" extrusionOk="0">
                  <a:moveTo>
                    <a:pt x="0" y="124764"/>
                  </a:moveTo>
                  <a:cubicBezTo>
                    <a:pt x="0" y="55859"/>
                    <a:pt x="55859" y="0"/>
                    <a:pt x="124764" y="0"/>
                  </a:cubicBezTo>
                  <a:lnTo>
                    <a:pt x="1434788" y="0"/>
                  </a:lnTo>
                  <a:cubicBezTo>
                    <a:pt x="1503693" y="0"/>
                    <a:pt x="1559552" y="55859"/>
                    <a:pt x="1559552" y="124764"/>
                  </a:cubicBezTo>
                  <a:lnTo>
                    <a:pt x="1559552" y="1122877"/>
                  </a:lnTo>
                  <a:cubicBezTo>
                    <a:pt x="1559552" y="1191782"/>
                    <a:pt x="1503693" y="1247641"/>
                    <a:pt x="1434788" y="1247641"/>
                  </a:cubicBezTo>
                  <a:lnTo>
                    <a:pt x="124764" y="1247641"/>
                  </a:lnTo>
                  <a:cubicBezTo>
                    <a:pt x="55859" y="1247641"/>
                    <a:pt x="0" y="1191782"/>
                    <a:pt x="0" y="1122877"/>
                  </a:cubicBezTo>
                  <a:lnTo>
                    <a:pt x="0" y="124764"/>
                  </a:lnTo>
                  <a:close/>
                </a:path>
              </a:pathLst>
            </a:custGeom>
            <a:solidFill>
              <a:srgbClr val="00A9E0"/>
            </a:solidFill>
            <a:ln>
              <a:noFill/>
            </a:ln>
          </p:spPr>
          <p:txBody>
            <a:bodyPr spcFirstLastPara="1" wrap="square" lIns="55975" tIns="55975" rIns="55975" bIns="55975" anchor="ctr" anchorCtr="0">
              <a:noAutofit/>
            </a:bodyPr>
            <a:lstStyle/>
            <a:p>
              <a:pPr marL="0" marR="0" lvl="0" indent="0" algn="ctr" rtl="0">
                <a:lnSpc>
                  <a:spcPct val="90000"/>
                </a:lnSpc>
                <a:spcBef>
                  <a:spcPts val="0"/>
                </a:spcBef>
                <a:spcAft>
                  <a:spcPts val="0"/>
                </a:spcAft>
                <a:buClr>
                  <a:srgbClr val="FFFFFF"/>
                </a:buClr>
                <a:buSzPts val="1500"/>
                <a:buFont typeface="Calibri"/>
                <a:buNone/>
              </a:pPr>
              <a:r>
                <a:rPr lang="en" sz="1500" b="1" i="0" u="none" strike="noStrike" cap="none">
                  <a:solidFill>
                    <a:srgbClr val="FFFFFF"/>
                  </a:solidFill>
                  <a:latin typeface="Calibri"/>
                  <a:ea typeface="Calibri"/>
                  <a:cs typeface="Calibri"/>
                  <a:sym typeface="Calibri"/>
                </a:rPr>
                <a:t>doubting instincts</a:t>
              </a:r>
              <a:endParaRPr sz="1100" b="0" i="0" u="none" strike="noStrike" cap="none">
                <a:solidFill>
                  <a:srgbClr val="000000"/>
                </a:solidFill>
                <a:latin typeface="Arial"/>
                <a:ea typeface="Arial"/>
                <a:cs typeface="Arial"/>
                <a:sym typeface="Arial"/>
              </a:endParaRPr>
            </a:p>
          </p:txBody>
        </p:sp>
        <p:sp>
          <p:nvSpPr>
            <p:cNvPr id="2287" name="Google Shape;2287;p421"/>
            <p:cNvSpPr/>
            <p:nvPr/>
          </p:nvSpPr>
          <p:spPr>
            <a:xfrm rot="-899748">
              <a:off x="7072554" y="4470068"/>
              <a:ext cx="1220877" cy="467774"/>
            </a:xfrm>
            <a:prstGeom prst="leftArrow">
              <a:avLst>
                <a:gd name="adj1" fmla="val 60000"/>
                <a:gd name="adj2" fmla="val 50000"/>
              </a:avLst>
            </a:prstGeom>
            <a:solidFill>
              <a:srgbClr val="00A9E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88" name="Google Shape;2288;p421"/>
            <p:cNvSpPr/>
            <p:nvPr/>
          </p:nvSpPr>
          <p:spPr>
            <a:xfrm>
              <a:off x="7440389" y="3872265"/>
              <a:ext cx="1559552" cy="1247641"/>
            </a:xfrm>
            <a:custGeom>
              <a:avLst/>
              <a:gdLst/>
              <a:ahLst/>
              <a:cxnLst/>
              <a:rect l="l" t="t" r="r" b="b"/>
              <a:pathLst>
                <a:path w="1559552" h="1247641" extrusionOk="0">
                  <a:moveTo>
                    <a:pt x="0" y="124764"/>
                  </a:moveTo>
                  <a:cubicBezTo>
                    <a:pt x="0" y="55859"/>
                    <a:pt x="55859" y="0"/>
                    <a:pt x="124764" y="0"/>
                  </a:cubicBezTo>
                  <a:lnTo>
                    <a:pt x="1434788" y="0"/>
                  </a:lnTo>
                  <a:cubicBezTo>
                    <a:pt x="1503693" y="0"/>
                    <a:pt x="1559552" y="55859"/>
                    <a:pt x="1559552" y="124764"/>
                  </a:cubicBezTo>
                  <a:lnTo>
                    <a:pt x="1559552" y="1122877"/>
                  </a:lnTo>
                  <a:cubicBezTo>
                    <a:pt x="1559552" y="1191782"/>
                    <a:pt x="1503693" y="1247641"/>
                    <a:pt x="1434788" y="1247641"/>
                  </a:cubicBezTo>
                  <a:lnTo>
                    <a:pt x="124764" y="1247641"/>
                  </a:lnTo>
                  <a:cubicBezTo>
                    <a:pt x="55859" y="1247641"/>
                    <a:pt x="0" y="1191782"/>
                    <a:pt x="0" y="1122877"/>
                  </a:cubicBezTo>
                  <a:lnTo>
                    <a:pt x="0" y="124764"/>
                  </a:lnTo>
                  <a:close/>
                </a:path>
              </a:pathLst>
            </a:custGeom>
            <a:solidFill>
              <a:srgbClr val="00A9E0"/>
            </a:solidFill>
            <a:ln>
              <a:noFill/>
            </a:ln>
          </p:spPr>
          <p:txBody>
            <a:bodyPr spcFirstLastPara="1" wrap="square" lIns="55975" tIns="55975" rIns="55975" bIns="55975" anchor="ctr" anchorCtr="0">
              <a:noAutofit/>
            </a:bodyPr>
            <a:lstStyle/>
            <a:p>
              <a:pPr marL="0" marR="0" lvl="0" indent="0" algn="ctr" rtl="0">
                <a:lnSpc>
                  <a:spcPct val="90000"/>
                </a:lnSpc>
                <a:spcBef>
                  <a:spcPts val="0"/>
                </a:spcBef>
                <a:spcAft>
                  <a:spcPts val="0"/>
                </a:spcAft>
                <a:buClr>
                  <a:srgbClr val="FFFFFF"/>
                </a:buClr>
                <a:buSzPts val="1500"/>
                <a:buFont typeface="Calibri"/>
                <a:buNone/>
              </a:pPr>
              <a:r>
                <a:rPr lang="en" sz="1500" b="1" i="0" u="none" strike="noStrike" cap="none">
                  <a:solidFill>
                    <a:srgbClr val="FFFFFF"/>
                  </a:solidFill>
                  <a:latin typeface="Calibri"/>
                  <a:ea typeface="Calibri"/>
                  <a:cs typeface="Calibri"/>
                  <a:sym typeface="Calibri"/>
                </a:rPr>
                <a:t>doubting impact</a:t>
              </a:r>
              <a:endParaRPr sz="1100" b="0" i="0" u="none" strike="noStrike" cap="none">
                <a:solidFill>
                  <a:srgbClr val="000000"/>
                </a:solidFill>
                <a:latin typeface="Arial"/>
                <a:ea typeface="Arial"/>
                <a:cs typeface="Arial"/>
                <a:sym typeface="Arial"/>
              </a:endParaRPr>
            </a:p>
          </p:txBody>
        </p:sp>
      </p:grpSp>
      <p:sp>
        <p:nvSpPr>
          <p:cNvPr id="2289" name="Google Shape;2289;p421"/>
          <p:cNvSpPr/>
          <p:nvPr/>
        </p:nvSpPr>
        <p:spPr>
          <a:xfrm>
            <a:off x="2794519" y="1472819"/>
            <a:ext cx="1809600" cy="640800"/>
          </a:xfrm>
          <a:prstGeom prst="roundRect">
            <a:avLst>
              <a:gd name="adj" fmla="val 10000"/>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17365D"/>
              </a:buClr>
              <a:buSzPts val="1200"/>
              <a:buFont typeface="Calibri"/>
              <a:buNone/>
            </a:pPr>
            <a:r>
              <a:rPr lang="en" sz="1200" b="1" i="1" u="none" strike="noStrike" cap="none">
                <a:solidFill>
                  <a:srgbClr val="17365D"/>
                </a:solidFill>
                <a:latin typeface="Calibri"/>
                <a:ea typeface="Calibri"/>
                <a:cs typeface="Calibri"/>
                <a:sym typeface="Calibri"/>
              </a:rPr>
              <a:t>higher perceived level of toxicity &amp; risk</a:t>
            </a:r>
            <a:endParaRPr sz="1100" b="0" i="0" u="none" strike="noStrike" cap="none">
              <a:solidFill>
                <a:srgbClr val="000000"/>
              </a:solidFill>
              <a:latin typeface="Arial"/>
              <a:ea typeface="Arial"/>
              <a:cs typeface="Arial"/>
              <a:sym typeface="Arial"/>
            </a:endParaRPr>
          </a:p>
        </p:txBody>
      </p:sp>
      <p:sp>
        <p:nvSpPr>
          <p:cNvPr id="2290" name="Google Shape;2290;p421"/>
          <p:cNvSpPr/>
          <p:nvPr/>
        </p:nvSpPr>
        <p:spPr>
          <a:xfrm>
            <a:off x="2082704" y="3839930"/>
            <a:ext cx="1619400" cy="640800"/>
          </a:xfrm>
          <a:prstGeom prst="roundRect">
            <a:avLst>
              <a:gd name="adj" fmla="val 10000"/>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17365D"/>
              </a:buClr>
              <a:buSzPts val="1200"/>
              <a:buFont typeface="Calibri"/>
              <a:buNone/>
            </a:pPr>
            <a:r>
              <a:rPr lang="en" sz="1200" b="1" i="1" u="none" strike="noStrike" cap="none">
                <a:solidFill>
                  <a:srgbClr val="17365D"/>
                </a:solidFill>
                <a:latin typeface="Calibri"/>
                <a:ea typeface="Calibri"/>
                <a:cs typeface="Calibri"/>
                <a:sym typeface="Calibri"/>
              </a:rPr>
              <a:t>fear of irreparable damage or offense</a:t>
            </a:r>
            <a:endParaRPr sz="1100" b="0" i="0" u="none" strike="noStrike" cap="none">
              <a:solidFill>
                <a:srgbClr val="000000"/>
              </a:solidFill>
              <a:latin typeface="Arial"/>
              <a:ea typeface="Arial"/>
              <a:cs typeface="Arial"/>
              <a:sym typeface="Arial"/>
            </a:endParaRPr>
          </a:p>
        </p:txBody>
      </p:sp>
      <p:sp>
        <p:nvSpPr>
          <p:cNvPr id="2291" name="Google Shape;2291;p421"/>
          <p:cNvSpPr/>
          <p:nvPr/>
        </p:nvSpPr>
        <p:spPr>
          <a:xfrm>
            <a:off x="5630831" y="3848499"/>
            <a:ext cx="1627800" cy="640800"/>
          </a:xfrm>
          <a:prstGeom prst="roundRect">
            <a:avLst>
              <a:gd name="adj" fmla="val 10000"/>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17365D"/>
              </a:buClr>
              <a:buSzPts val="1200"/>
              <a:buFont typeface="Calibri"/>
              <a:buNone/>
            </a:pPr>
            <a:r>
              <a:rPr lang="en" sz="1200" b="1" i="1" u="none" strike="noStrike" cap="none">
                <a:solidFill>
                  <a:srgbClr val="17365D"/>
                </a:solidFill>
                <a:latin typeface="Calibri"/>
                <a:ea typeface="Calibri"/>
                <a:cs typeface="Calibri"/>
                <a:sym typeface="Calibri"/>
              </a:rPr>
              <a:t>friend’s behavior becomes unclear</a:t>
            </a:r>
            <a:endParaRPr sz="1100" b="0" i="0" u="none" strike="noStrike" cap="none">
              <a:solidFill>
                <a:srgbClr val="000000"/>
              </a:solidFill>
              <a:latin typeface="Arial"/>
              <a:ea typeface="Arial"/>
              <a:cs typeface="Arial"/>
              <a:sym typeface="Arial"/>
            </a:endParaRPr>
          </a:p>
        </p:txBody>
      </p:sp>
      <p:sp>
        <p:nvSpPr>
          <p:cNvPr id="2292" name="Google Shape;2292;p421"/>
          <p:cNvSpPr txBox="1">
            <a:spLocks noGrp="1"/>
          </p:cNvSpPr>
          <p:nvPr>
            <p:ph type="title"/>
          </p:nvPr>
        </p:nvSpPr>
        <p:spPr>
          <a:xfrm>
            <a:off x="337475" y="223045"/>
            <a:ext cx="7962000" cy="4431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accent1"/>
              </a:buClr>
              <a:buSzPts val="2300"/>
              <a:buFont typeface="Calibri"/>
              <a:buNone/>
            </a:pPr>
            <a:r>
              <a:rPr lang="en" sz="2300">
                <a:latin typeface="Source Sans Pro"/>
                <a:ea typeface="Source Sans Pro"/>
                <a:cs typeface="Source Sans Pro"/>
                <a:sym typeface="Source Sans Pro"/>
              </a:rPr>
              <a:t>Despite their desire to help, with emotionally complex scenarios many young adults cite clear barriers to engaging</a:t>
            </a:r>
            <a:endParaRPr>
              <a:latin typeface="Source Sans Pro"/>
              <a:ea typeface="Source Sans Pro"/>
              <a:cs typeface="Source Sans Pro"/>
              <a:sym typeface="Source Sans Pr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7"/>
        <p:cNvGrpSpPr/>
        <p:nvPr/>
      </p:nvGrpSpPr>
      <p:grpSpPr>
        <a:xfrm>
          <a:off x="0" y="0"/>
          <a:ext cx="0" cy="0"/>
          <a:chOff x="0" y="0"/>
          <a:chExt cx="0" cy="0"/>
        </a:xfrm>
      </p:grpSpPr>
      <p:sp>
        <p:nvSpPr>
          <p:cNvPr id="2298" name="Google Shape;2298;p422"/>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1400"/>
              <a:buNone/>
            </a:pPr>
            <a:r>
              <a:rPr lang="en"/>
              <a:t>So, what do these barriers look like? </a:t>
            </a:r>
            <a:endParaRPr/>
          </a:p>
        </p:txBody>
      </p:sp>
      <p:sp>
        <p:nvSpPr>
          <p:cNvPr id="2299" name="Google Shape;2299;p422"/>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p>
            <a:pPr marL="254000" lvl="0" indent="-247650" algn="l" rtl="0">
              <a:lnSpc>
                <a:spcPct val="90000"/>
              </a:lnSpc>
              <a:spcBef>
                <a:spcPts val="0"/>
              </a:spcBef>
              <a:spcAft>
                <a:spcPts val="0"/>
              </a:spcAft>
              <a:buSzPts val="1700"/>
              <a:buChar char="•"/>
            </a:pPr>
            <a:r>
              <a:rPr lang="en" dirty="0"/>
              <a:t>Don’t want to feel like you are getting in the middle of an argument/situation</a:t>
            </a:r>
            <a:endParaRPr dirty="0"/>
          </a:p>
          <a:p>
            <a:pPr marL="254000" lvl="0" indent="-247650" algn="l" rtl="0">
              <a:lnSpc>
                <a:spcPct val="90000"/>
              </a:lnSpc>
              <a:spcBef>
                <a:spcPts val="0"/>
              </a:spcBef>
              <a:spcAft>
                <a:spcPts val="0"/>
              </a:spcAft>
              <a:buSzPts val="1700"/>
              <a:buChar char="•"/>
            </a:pPr>
            <a:r>
              <a:rPr lang="en" dirty="0"/>
              <a:t>Getting your friend to admit it/ come around</a:t>
            </a:r>
            <a:endParaRPr dirty="0"/>
          </a:p>
          <a:p>
            <a:pPr marL="254000" lvl="0" indent="-247650" algn="l" rtl="0">
              <a:lnSpc>
                <a:spcPct val="90000"/>
              </a:lnSpc>
              <a:spcBef>
                <a:spcPts val="0"/>
              </a:spcBef>
              <a:spcAft>
                <a:spcPts val="0"/>
              </a:spcAft>
              <a:buSzPts val="1700"/>
              <a:buChar char="•"/>
            </a:pPr>
            <a:r>
              <a:rPr lang="en" dirty="0"/>
              <a:t>Not knowing what to do/say </a:t>
            </a:r>
            <a:endParaRPr dirty="0"/>
          </a:p>
          <a:p>
            <a:pPr marL="254000" lvl="0" indent="-247650" algn="l" rtl="0">
              <a:lnSpc>
                <a:spcPct val="90000"/>
              </a:lnSpc>
              <a:spcBef>
                <a:spcPts val="0"/>
              </a:spcBef>
              <a:spcAft>
                <a:spcPts val="0"/>
              </a:spcAft>
              <a:buSzPts val="1700"/>
              <a:buChar char="•"/>
            </a:pPr>
            <a:r>
              <a:rPr lang="en" dirty="0"/>
              <a:t>Risk of friend getting mad at you </a:t>
            </a:r>
            <a:endParaRPr dirty="0"/>
          </a:p>
          <a:p>
            <a:pPr marL="254000" lvl="0" indent="-247650" algn="l" rtl="0">
              <a:lnSpc>
                <a:spcPct val="90000"/>
              </a:lnSpc>
              <a:spcBef>
                <a:spcPts val="0"/>
              </a:spcBef>
              <a:spcAft>
                <a:spcPts val="0"/>
              </a:spcAft>
              <a:buSzPts val="1700"/>
              <a:buChar char="•"/>
            </a:pPr>
            <a:r>
              <a:rPr lang="en" dirty="0"/>
              <a:t>Not having personal experience in the matter</a:t>
            </a:r>
            <a:endParaRPr dirty="0"/>
          </a:p>
          <a:p>
            <a:pPr marL="254000" lvl="0" indent="-247650" algn="l" rtl="0">
              <a:lnSpc>
                <a:spcPct val="90000"/>
              </a:lnSpc>
              <a:spcBef>
                <a:spcPts val="0"/>
              </a:spcBef>
              <a:spcAft>
                <a:spcPts val="0"/>
              </a:spcAft>
              <a:buSzPts val="1700"/>
              <a:buChar char="•"/>
            </a:pPr>
            <a:r>
              <a:rPr lang="en" dirty="0"/>
              <a:t>Sometimes you just DON’T KNOW, people hide it well</a:t>
            </a:r>
            <a:endParaRPr dirty="0"/>
          </a:p>
          <a:p>
            <a:pPr marL="254000" lvl="0" indent="-247650" algn="l" rtl="0">
              <a:lnSpc>
                <a:spcPct val="90000"/>
              </a:lnSpc>
              <a:spcBef>
                <a:spcPts val="0"/>
              </a:spcBef>
              <a:spcAft>
                <a:spcPts val="0"/>
              </a:spcAft>
              <a:buSzPts val="1700"/>
              <a:buChar char="•"/>
            </a:pPr>
            <a:r>
              <a:rPr lang="en" dirty="0"/>
              <a:t>Sometimes you need to give people space</a:t>
            </a:r>
            <a:endParaRPr dirty="0"/>
          </a:p>
          <a:p>
            <a:pPr marL="254000" lvl="0" indent="-247650" algn="l" rtl="0">
              <a:lnSpc>
                <a:spcPct val="90000"/>
              </a:lnSpc>
              <a:spcBef>
                <a:spcPts val="0"/>
              </a:spcBef>
              <a:spcAft>
                <a:spcPts val="0"/>
              </a:spcAft>
              <a:buSzPts val="1700"/>
              <a:buChar char="•"/>
            </a:pPr>
            <a:r>
              <a:rPr lang="en" dirty="0"/>
              <a:t>You’re angry yourself!</a:t>
            </a:r>
            <a:endParaRPr dirty="0"/>
          </a:p>
          <a:p>
            <a:pPr marL="254000" lvl="0" indent="-247650" algn="l" rtl="0">
              <a:lnSpc>
                <a:spcPct val="90000"/>
              </a:lnSpc>
              <a:spcBef>
                <a:spcPts val="0"/>
              </a:spcBef>
              <a:spcAft>
                <a:spcPts val="0"/>
              </a:spcAft>
              <a:buSzPts val="1700"/>
              <a:buChar char="•"/>
            </a:pPr>
            <a:r>
              <a:rPr lang="en" dirty="0"/>
              <a:t>A fear that you could be overreacting</a:t>
            </a:r>
            <a:endParaRPr dirty="0"/>
          </a:p>
          <a:p>
            <a:pPr marL="254000" lvl="0" indent="-247650" algn="l" rtl="0">
              <a:lnSpc>
                <a:spcPct val="90000"/>
              </a:lnSpc>
              <a:spcBef>
                <a:spcPts val="0"/>
              </a:spcBef>
              <a:spcAft>
                <a:spcPts val="0"/>
              </a:spcAft>
              <a:buSzPts val="1700"/>
              <a:buChar char="•"/>
            </a:pPr>
            <a:r>
              <a:rPr lang="en" dirty="0"/>
              <a:t>Don’t feel it’s your place to intercede </a:t>
            </a:r>
            <a:endParaRPr dirty="0"/>
          </a:p>
          <a:p>
            <a:pPr marL="342900" lvl="0" indent="-165100" algn="l" rtl="0">
              <a:lnSpc>
                <a:spcPct val="90000"/>
              </a:lnSpc>
              <a:spcBef>
                <a:spcPts val="800"/>
              </a:spcBef>
              <a:spcAft>
                <a:spcPts val="0"/>
              </a:spcAft>
              <a:buSzPts val="1700"/>
              <a:buNone/>
            </a:pPr>
            <a:endParaRPr dirty="0"/>
          </a:p>
        </p:txBody>
      </p:sp>
      <p:pic>
        <p:nvPicPr>
          <p:cNvPr id="2300" name="Google Shape;2300;p422" descr="4 General Types of Barriers | Changing Paces"/>
          <p:cNvPicPr preferRelativeResize="0"/>
          <p:nvPr/>
        </p:nvPicPr>
        <p:blipFill rotWithShape="1">
          <a:blip r:embed="rId3">
            <a:alphaModFix/>
          </a:blip>
          <a:srcRect/>
          <a:stretch/>
        </p:blipFill>
        <p:spPr>
          <a:xfrm>
            <a:off x="5828782" y="1829395"/>
            <a:ext cx="2990365" cy="2577765"/>
          </a:xfrm>
          <a:prstGeom prst="rect">
            <a:avLst/>
          </a:prstGeom>
          <a:noFill/>
          <a:ln>
            <a:noFill/>
          </a:ln>
        </p:spPr>
      </p:pic>
      <p:sp>
        <p:nvSpPr>
          <p:cNvPr id="2" name="TextBox 1">
            <a:extLst>
              <a:ext uri="{FF2B5EF4-FFF2-40B4-BE49-F238E27FC236}">
                <a16:creationId xmlns:a16="http://schemas.microsoft.com/office/drawing/2014/main" id="{D1A216DD-3E04-F342-BCB4-3FB259794868}"/>
              </a:ext>
            </a:extLst>
          </p:cNvPr>
          <p:cNvSpPr txBox="1"/>
          <p:nvPr/>
        </p:nvSpPr>
        <p:spPr>
          <a:xfrm>
            <a:off x="7067550" y="4407160"/>
            <a:ext cx="514350" cy="307777"/>
          </a:xfrm>
          <a:prstGeom prst="rect">
            <a:avLst/>
          </a:prstGeom>
          <a:noFill/>
        </p:spPr>
        <p:txBody>
          <a:bodyPr wrap="square" rtlCol="0">
            <a:spAutoFit/>
          </a:bodyPr>
          <a:lstStyle/>
          <a:p>
            <a:r>
              <a:rPr lang="en-US" dirty="0"/>
              <a:t>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2299">
                                            <p:txEl>
                                              <p:pRg st="0" end="0"/>
                                            </p:txEl>
                                          </p:spTgt>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2299">
                                            <p:txEl>
                                              <p:pRg st="1" end="1"/>
                                            </p:txEl>
                                          </p:spTgt>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2299">
                                            <p:txEl>
                                              <p:pRg st="2" end="2"/>
                                            </p:txEl>
                                          </p:spTgt>
                                        </p:tgtEl>
                                        <p:attrNameLst>
                                          <p:attrName>style.visibility</p:attrName>
                                        </p:attrNameLst>
                                      </p:cBhvr>
                                      <p:to>
                                        <p:strVal val="visible"/>
                                      </p:to>
                                    </p:set>
                                  </p:childTnLst>
                                </p:cTn>
                              </p:par>
                              <p:par>
                                <p:cTn id="11" presetID="1" presetClass="entr" presetSubtype="0" fill="hold" nodeType="withEffect">
                                  <p:stCondLst>
                                    <p:cond delay="500"/>
                                  </p:stCondLst>
                                  <p:childTnLst>
                                    <p:set>
                                      <p:cBhvr>
                                        <p:cTn id="12" dur="1" fill="hold">
                                          <p:stCondLst>
                                            <p:cond delay="0"/>
                                          </p:stCondLst>
                                        </p:cTn>
                                        <p:tgtEl>
                                          <p:spTgt spid="2299">
                                            <p:txEl>
                                              <p:pRg st="3" end="3"/>
                                            </p:txEl>
                                          </p:spTgt>
                                        </p:tgtEl>
                                        <p:attrNameLst>
                                          <p:attrName>style.visibility</p:attrName>
                                        </p:attrNameLst>
                                      </p:cBhvr>
                                      <p:to>
                                        <p:strVal val="visible"/>
                                      </p:to>
                                    </p:set>
                                  </p:childTnLst>
                                </p:cTn>
                              </p:par>
                              <p:par>
                                <p:cTn id="13" presetID="1" presetClass="entr" presetSubtype="0" fill="hold" nodeType="withEffect">
                                  <p:stCondLst>
                                    <p:cond delay="500"/>
                                  </p:stCondLst>
                                  <p:childTnLst>
                                    <p:set>
                                      <p:cBhvr>
                                        <p:cTn id="14" dur="1" fill="hold">
                                          <p:stCondLst>
                                            <p:cond delay="0"/>
                                          </p:stCondLst>
                                        </p:cTn>
                                        <p:tgtEl>
                                          <p:spTgt spid="2299">
                                            <p:txEl>
                                              <p:pRg st="4" end="4"/>
                                            </p:txEl>
                                          </p:spTgt>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2299">
                                            <p:txEl>
                                              <p:pRg st="5" end="5"/>
                                            </p:txEl>
                                          </p:spTgt>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2299">
                                            <p:txEl>
                                              <p:pRg st="6" end="6"/>
                                            </p:txEl>
                                          </p:spTgt>
                                        </p:tgtEl>
                                        <p:attrNameLst>
                                          <p:attrName>style.visibility</p:attrName>
                                        </p:attrNameLst>
                                      </p:cBhvr>
                                      <p:to>
                                        <p:strVal val="visible"/>
                                      </p:to>
                                    </p:set>
                                  </p:childTnLst>
                                </p:cTn>
                              </p:par>
                              <p:par>
                                <p:cTn id="19" presetID="1" presetClass="entr" presetSubtype="0" fill="hold" nodeType="withEffect">
                                  <p:stCondLst>
                                    <p:cond delay="500"/>
                                  </p:stCondLst>
                                  <p:childTnLst>
                                    <p:set>
                                      <p:cBhvr>
                                        <p:cTn id="20" dur="1" fill="hold">
                                          <p:stCondLst>
                                            <p:cond delay="0"/>
                                          </p:stCondLst>
                                        </p:cTn>
                                        <p:tgtEl>
                                          <p:spTgt spid="2299">
                                            <p:txEl>
                                              <p:pRg st="7" end="7"/>
                                            </p:txEl>
                                          </p:spTgt>
                                        </p:tgtEl>
                                        <p:attrNameLst>
                                          <p:attrName>style.visibility</p:attrName>
                                        </p:attrNameLst>
                                      </p:cBhvr>
                                      <p:to>
                                        <p:strVal val="visible"/>
                                      </p:to>
                                    </p:set>
                                  </p:childTnLst>
                                </p:cTn>
                              </p:par>
                              <p:par>
                                <p:cTn id="21" presetID="1" presetClass="entr" presetSubtype="0" fill="hold" nodeType="withEffect">
                                  <p:stCondLst>
                                    <p:cond delay="500"/>
                                  </p:stCondLst>
                                  <p:childTnLst>
                                    <p:set>
                                      <p:cBhvr>
                                        <p:cTn id="22" dur="1" fill="hold">
                                          <p:stCondLst>
                                            <p:cond delay="0"/>
                                          </p:stCondLst>
                                        </p:cTn>
                                        <p:tgtEl>
                                          <p:spTgt spid="2299">
                                            <p:txEl>
                                              <p:pRg st="8" end="8"/>
                                            </p:txEl>
                                          </p:spTgt>
                                        </p:tgtEl>
                                        <p:attrNameLst>
                                          <p:attrName>style.visibility</p:attrName>
                                        </p:attrNameLst>
                                      </p:cBhvr>
                                      <p:to>
                                        <p:strVal val="visible"/>
                                      </p:to>
                                    </p:set>
                                  </p:childTnLst>
                                </p:cTn>
                              </p:par>
                              <p:par>
                                <p:cTn id="23" presetID="1" presetClass="entr" presetSubtype="0" fill="hold" nodeType="withEffect">
                                  <p:stCondLst>
                                    <p:cond delay="500"/>
                                  </p:stCondLst>
                                  <p:childTnLst>
                                    <p:set>
                                      <p:cBhvr>
                                        <p:cTn id="24" dur="1" fill="hold">
                                          <p:stCondLst>
                                            <p:cond delay="0"/>
                                          </p:stCondLst>
                                        </p:cTn>
                                        <p:tgtEl>
                                          <p:spTgt spid="2299">
                                            <p:txEl>
                                              <p:pRg st="9" end="9"/>
                                            </p:txEl>
                                          </p:spTgt>
                                        </p:tgtEl>
                                        <p:attrNameLst>
                                          <p:attrName>style.visibility</p:attrName>
                                        </p:attrNameLst>
                                      </p:cBhvr>
                                      <p:to>
                                        <p:strVal val="visible"/>
                                      </p:to>
                                    </p:set>
                                  </p:childTnLst>
                                </p:cTn>
                              </p:par>
                              <p:par>
                                <p:cTn id="25" presetID="1" presetClass="entr" presetSubtype="0" fill="hold" nodeType="withEffect">
                                  <p:stCondLst>
                                    <p:cond delay="500"/>
                                  </p:stCondLst>
                                  <p:childTnLst>
                                    <p:set>
                                      <p:cBhvr>
                                        <p:cTn id="26" dur="1" fill="hold">
                                          <p:stCondLst>
                                            <p:cond delay="0"/>
                                          </p:stCondLst>
                                        </p:cTn>
                                        <p:tgtEl>
                                          <p:spTgt spid="2299">
                                            <p:txEl>
                                              <p:pRg st="10" end="10"/>
                                            </p:txEl>
                                          </p:spTgt>
                                        </p:tgtEl>
                                        <p:attrNameLst>
                                          <p:attrName>style.visibility</p:attrName>
                                        </p:attrNameLst>
                                      </p:cBhvr>
                                      <p:to>
                                        <p:strVal val="visible"/>
                                      </p:to>
                                    </p:set>
                                  </p:childTnLst>
                                </p:cTn>
                              </p:par>
                            </p:childTnLst>
                          </p:cTn>
                        </p:par>
                        <p:par>
                          <p:cTn id="27" fill="hold">
                            <p:stCondLst>
                              <p:cond delay="1"/>
                            </p:stCondLst>
                            <p:childTnLst>
                              <p:par>
                                <p:cTn id="28" presetID="1" presetClass="entr" presetSubtype="0" fill="hold" nodeType="afterEffect">
                                  <p:stCondLst>
                                    <p:cond delay="500"/>
                                  </p:stCondLst>
                                  <p:childTnLst>
                                    <p:set>
                                      <p:cBhvr>
                                        <p:cTn id="29" dur="1" fill="hold">
                                          <p:stCondLst>
                                            <p:cond delay="0"/>
                                          </p:stCondLst>
                                        </p:cTn>
                                        <p:tgtEl>
                                          <p:spTgt spid="2299">
                                            <p:txEl>
                                              <p:pRg st="0" end="0"/>
                                            </p:txEl>
                                          </p:spTgt>
                                        </p:tgtEl>
                                        <p:attrNameLst>
                                          <p:attrName>style.visibility</p:attrName>
                                        </p:attrNameLst>
                                      </p:cBhvr>
                                      <p:to>
                                        <p:strVal val="visible"/>
                                      </p:to>
                                    </p:set>
                                  </p:childTnLst>
                                </p:cTn>
                              </p:par>
                            </p:childTnLst>
                          </p:cTn>
                        </p:par>
                        <p:par>
                          <p:cTn id="30" fill="hold">
                            <p:stCondLst>
                              <p:cond delay="2"/>
                            </p:stCondLst>
                            <p:childTnLst>
                              <p:par>
                                <p:cTn id="31" presetID="1" presetClass="entr" presetSubtype="0" fill="hold" nodeType="afterEffect">
                                  <p:stCondLst>
                                    <p:cond delay="500"/>
                                  </p:stCondLst>
                                  <p:childTnLst>
                                    <p:set>
                                      <p:cBhvr>
                                        <p:cTn id="32" dur="1" fill="hold">
                                          <p:stCondLst>
                                            <p:cond delay="0"/>
                                          </p:stCondLst>
                                        </p:cTn>
                                        <p:tgtEl>
                                          <p:spTgt spid="2299">
                                            <p:txEl>
                                              <p:pRg st="1" end="1"/>
                                            </p:txEl>
                                          </p:spTgt>
                                        </p:tgtEl>
                                        <p:attrNameLst>
                                          <p:attrName>style.visibility</p:attrName>
                                        </p:attrNameLst>
                                      </p:cBhvr>
                                      <p:to>
                                        <p:strVal val="visible"/>
                                      </p:to>
                                    </p:set>
                                  </p:childTnLst>
                                </p:cTn>
                              </p:par>
                            </p:childTnLst>
                          </p:cTn>
                        </p:par>
                        <p:par>
                          <p:cTn id="33" fill="hold">
                            <p:stCondLst>
                              <p:cond delay="3"/>
                            </p:stCondLst>
                            <p:childTnLst>
                              <p:par>
                                <p:cTn id="34" presetID="1" presetClass="entr" presetSubtype="0" fill="hold" nodeType="afterEffect">
                                  <p:stCondLst>
                                    <p:cond delay="500"/>
                                  </p:stCondLst>
                                  <p:childTnLst>
                                    <p:set>
                                      <p:cBhvr>
                                        <p:cTn id="35" dur="1" fill="hold">
                                          <p:stCondLst>
                                            <p:cond delay="0"/>
                                          </p:stCondLst>
                                        </p:cTn>
                                        <p:tgtEl>
                                          <p:spTgt spid="2299">
                                            <p:txEl>
                                              <p:pRg st="2" end="2"/>
                                            </p:txEl>
                                          </p:spTgt>
                                        </p:tgtEl>
                                        <p:attrNameLst>
                                          <p:attrName>style.visibility</p:attrName>
                                        </p:attrNameLst>
                                      </p:cBhvr>
                                      <p:to>
                                        <p:strVal val="visible"/>
                                      </p:to>
                                    </p:set>
                                  </p:childTnLst>
                                </p:cTn>
                              </p:par>
                            </p:childTnLst>
                          </p:cTn>
                        </p:par>
                        <p:par>
                          <p:cTn id="36" fill="hold">
                            <p:stCondLst>
                              <p:cond delay="4"/>
                            </p:stCondLst>
                            <p:childTnLst>
                              <p:par>
                                <p:cTn id="37" presetID="1" presetClass="entr" presetSubtype="0" fill="hold" nodeType="afterEffect">
                                  <p:stCondLst>
                                    <p:cond delay="500"/>
                                  </p:stCondLst>
                                  <p:childTnLst>
                                    <p:set>
                                      <p:cBhvr>
                                        <p:cTn id="38" dur="1" fill="hold">
                                          <p:stCondLst>
                                            <p:cond delay="0"/>
                                          </p:stCondLst>
                                        </p:cTn>
                                        <p:tgtEl>
                                          <p:spTgt spid="2299">
                                            <p:txEl>
                                              <p:pRg st="3" end="3"/>
                                            </p:txEl>
                                          </p:spTgt>
                                        </p:tgtEl>
                                        <p:attrNameLst>
                                          <p:attrName>style.visibility</p:attrName>
                                        </p:attrNameLst>
                                      </p:cBhvr>
                                      <p:to>
                                        <p:strVal val="visible"/>
                                      </p:to>
                                    </p:set>
                                  </p:childTnLst>
                                </p:cTn>
                              </p:par>
                            </p:childTnLst>
                          </p:cTn>
                        </p:par>
                        <p:par>
                          <p:cTn id="39" fill="hold">
                            <p:stCondLst>
                              <p:cond delay="5"/>
                            </p:stCondLst>
                            <p:childTnLst>
                              <p:par>
                                <p:cTn id="40" presetID="1" presetClass="entr" presetSubtype="0" fill="hold" nodeType="afterEffect">
                                  <p:stCondLst>
                                    <p:cond delay="500"/>
                                  </p:stCondLst>
                                  <p:childTnLst>
                                    <p:set>
                                      <p:cBhvr>
                                        <p:cTn id="41" dur="1" fill="hold">
                                          <p:stCondLst>
                                            <p:cond delay="0"/>
                                          </p:stCondLst>
                                        </p:cTn>
                                        <p:tgtEl>
                                          <p:spTgt spid="2299">
                                            <p:txEl>
                                              <p:pRg st="4" end="4"/>
                                            </p:txEl>
                                          </p:spTgt>
                                        </p:tgtEl>
                                        <p:attrNameLst>
                                          <p:attrName>style.visibility</p:attrName>
                                        </p:attrNameLst>
                                      </p:cBhvr>
                                      <p:to>
                                        <p:strVal val="visible"/>
                                      </p:to>
                                    </p:set>
                                  </p:childTnLst>
                                </p:cTn>
                              </p:par>
                            </p:childTnLst>
                          </p:cTn>
                        </p:par>
                        <p:par>
                          <p:cTn id="42" fill="hold">
                            <p:stCondLst>
                              <p:cond delay="6"/>
                            </p:stCondLst>
                            <p:childTnLst>
                              <p:par>
                                <p:cTn id="43" presetID="1" presetClass="entr" presetSubtype="0" fill="hold" nodeType="afterEffect">
                                  <p:stCondLst>
                                    <p:cond delay="500"/>
                                  </p:stCondLst>
                                  <p:childTnLst>
                                    <p:set>
                                      <p:cBhvr>
                                        <p:cTn id="44" dur="1" fill="hold">
                                          <p:stCondLst>
                                            <p:cond delay="0"/>
                                          </p:stCondLst>
                                        </p:cTn>
                                        <p:tgtEl>
                                          <p:spTgt spid="2299">
                                            <p:txEl>
                                              <p:pRg st="5" end="5"/>
                                            </p:txEl>
                                          </p:spTgt>
                                        </p:tgtEl>
                                        <p:attrNameLst>
                                          <p:attrName>style.visibility</p:attrName>
                                        </p:attrNameLst>
                                      </p:cBhvr>
                                      <p:to>
                                        <p:strVal val="visible"/>
                                      </p:to>
                                    </p:set>
                                  </p:childTnLst>
                                </p:cTn>
                              </p:par>
                            </p:childTnLst>
                          </p:cTn>
                        </p:par>
                        <p:par>
                          <p:cTn id="45" fill="hold">
                            <p:stCondLst>
                              <p:cond delay="7"/>
                            </p:stCondLst>
                            <p:childTnLst>
                              <p:par>
                                <p:cTn id="46" presetID="1" presetClass="entr" presetSubtype="0" fill="hold" nodeType="afterEffect">
                                  <p:stCondLst>
                                    <p:cond delay="500"/>
                                  </p:stCondLst>
                                  <p:childTnLst>
                                    <p:set>
                                      <p:cBhvr>
                                        <p:cTn id="47" dur="1" fill="hold">
                                          <p:stCondLst>
                                            <p:cond delay="0"/>
                                          </p:stCondLst>
                                        </p:cTn>
                                        <p:tgtEl>
                                          <p:spTgt spid="2299">
                                            <p:txEl>
                                              <p:pRg st="6" end="6"/>
                                            </p:txEl>
                                          </p:spTgt>
                                        </p:tgtEl>
                                        <p:attrNameLst>
                                          <p:attrName>style.visibility</p:attrName>
                                        </p:attrNameLst>
                                      </p:cBhvr>
                                      <p:to>
                                        <p:strVal val="visible"/>
                                      </p:to>
                                    </p:set>
                                  </p:childTnLst>
                                </p:cTn>
                              </p:par>
                            </p:childTnLst>
                          </p:cTn>
                        </p:par>
                        <p:par>
                          <p:cTn id="48" fill="hold">
                            <p:stCondLst>
                              <p:cond delay="8"/>
                            </p:stCondLst>
                            <p:childTnLst>
                              <p:par>
                                <p:cTn id="49" presetID="1" presetClass="entr" presetSubtype="0" fill="hold" nodeType="afterEffect">
                                  <p:stCondLst>
                                    <p:cond delay="500"/>
                                  </p:stCondLst>
                                  <p:childTnLst>
                                    <p:set>
                                      <p:cBhvr>
                                        <p:cTn id="50" dur="1" fill="hold">
                                          <p:stCondLst>
                                            <p:cond delay="0"/>
                                          </p:stCondLst>
                                        </p:cTn>
                                        <p:tgtEl>
                                          <p:spTgt spid="2299">
                                            <p:txEl>
                                              <p:pRg st="7" end="7"/>
                                            </p:txEl>
                                          </p:spTgt>
                                        </p:tgtEl>
                                        <p:attrNameLst>
                                          <p:attrName>style.visibility</p:attrName>
                                        </p:attrNameLst>
                                      </p:cBhvr>
                                      <p:to>
                                        <p:strVal val="visible"/>
                                      </p:to>
                                    </p:set>
                                  </p:childTnLst>
                                </p:cTn>
                              </p:par>
                            </p:childTnLst>
                          </p:cTn>
                        </p:par>
                        <p:par>
                          <p:cTn id="51" fill="hold">
                            <p:stCondLst>
                              <p:cond delay="9"/>
                            </p:stCondLst>
                            <p:childTnLst>
                              <p:par>
                                <p:cTn id="52" presetID="1" presetClass="entr" presetSubtype="0" fill="hold" nodeType="afterEffect">
                                  <p:stCondLst>
                                    <p:cond delay="500"/>
                                  </p:stCondLst>
                                  <p:childTnLst>
                                    <p:set>
                                      <p:cBhvr>
                                        <p:cTn id="53" dur="1" fill="hold">
                                          <p:stCondLst>
                                            <p:cond delay="0"/>
                                          </p:stCondLst>
                                        </p:cTn>
                                        <p:tgtEl>
                                          <p:spTgt spid="2299">
                                            <p:txEl>
                                              <p:pRg st="8" end="8"/>
                                            </p:txEl>
                                          </p:spTgt>
                                        </p:tgtEl>
                                        <p:attrNameLst>
                                          <p:attrName>style.visibility</p:attrName>
                                        </p:attrNameLst>
                                      </p:cBhvr>
                                      <p:to>
                                        <p:strVal val="visible"/>
                                      </p:to>
                                    </p:set>
                                  </p:childTnLst>
                                </p:cTn>
                              </p:par>
                            </p:childTnLst>
                          </p:cTn>
                        </p:par>
                        <p:par>
                          <p:cTn id="54" fill="hold">
                            <p:stCondLst>
                              <p:cond delay="10"/>
                            </p:stCondLst>
                            <p:childTnLst>
                              <p:par>
                                <p:cTn id="55" presetID="1" presetClass="entr" presetSubtype="0" fill="hold" nodeType="afterEffect">
                                  <p:stCondLst>
                                    <p:cond delay="500"/>
                                  </p:stCondLst>
                                  <p:childTnLst>
                                    <p:set>
                                      <p:cBhvr>
                                        <p:cTn id="56" dur="1" fill="hold">
                                          <p:stCondLst>
                                            <p:cond delay="0"/>
                                          </p:stCondLst>
                                        </p:cTn>
                                        <p:tgtEl>
                                          <p:spTgt spid="2299">
                                            <p:txEl>
                                              <p:pRg st="9" end="9"/>
                                            </p:txEl>
                                          </p:spTgt>
                                        </p:tgtEl>
                                        <p:attrNameLst>
                                          <p:attrName>style.visibility</p:attrName>
                                        </p:attrNameLst>
                                      </p:cBhvr>
                                      <p:to>
                                        <p:strVal val="visible"/>
                                      </p:to>
                                    </p:set>
                                  </p:childTnLst>
                                </p:cTn>
                              </p:par>
                            </p:childTnLst>
                          </p:cTn>
                        </p:par>
                        <p:par>
                          <p:cTn id="57" fill="hold">
                            <p:stCondLst>
                              <p:cond delay="11"/>
                            </p:stCondLst>
                            <p:childTnLst>
                              <p:par>
                                <p:cTn id="58" presetID="1" presetClass="entr" presetSubtype="0" fill="hold" nodeType="afterEffect">
                                  <p:stCondLst>
                                    <p:cond delay="500"/>
                                  </p:stCondLst>
                                  <p:childTnLst>
                                    <p:set>
                                      <p:cBhvr>
                                        <p:cTn id="59" dur="1" fill="hold">
                                          <p:stCondLst>
                                            <p:cond delay="0"/>
                                          </p:stCondLst>
                                        </p:cTn>
                                        <p:tgtEl>
                                          <p:spTgt spid="2299">
                                            <p:txEl>
                                              <p:pRg st="10" end="10"/>
                                            </p:txEl>
                                          </p:spTgt>
                                        </p:tgtEl>
                                        <p:attrNameLst>
                                          <p:attrName>style.visibility</p:attrName>
                                        </p:attrNameLst>
                                      </p:cBhvr>
                                      <p:to>
                                        <p:strVal val="visible"/>
                                      </p:to>
                                    </p:set>
                                  </p:childTnLst>
                                </p:cTn>
                              </p:par>
                            </p:childTnLst>
                          </p:cTn>
                        </p:par>
                        <p:par>
                          <p:cTn id="60" fill="hold">
                            <p:stCondLst>
                              <p:cond delay="12"/>
                            </p:stCondLst>
                            <p:childTnLst>
                              <p:par>
                                <p:cTn id="61" presetID="2" presetClass="entr" presetSubtype="4" fill="hold" nodeType="afterEffect">
                                  <p:stCondLst>
                                    <p:cond delay="0"/>
                                  </p:stCondLst>
                                  <p:childTnLst>
                                    <p:set>
                                      <p:cBhvr>
                                        <p:cTn id="62" dur="1" fill="hold">
                                          <p:stCondLst>
                                            <p:cond delay="0"/>
                                          </p:stCondLst>
                                        </p:cTn>
                                        <p:tgtEl>
                                          <p:spTgt spid="2300"/>
                                        </p:tgtEl>
                                        <p:attrNameLst>
                                          <p:attrName>style.visibility</p:attrName>
                                        </p:attrNameLst>
                                      </p:cBhvr>
                                      <p:to>
                                        <p:strVal val="visible"/>
                                      </p:to>
                                    </p:set>
                                    <p:anim calcmode="lin" valueType="num">
                                      <p:cBhvr additive="base">
                                        <p:cTn id="63" dur="500"/>
                                        <p:tgtEl>
                                          <p:spTgt spid="23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7"/>
        <p:cNvGrpSpPr/>
        <p:nvPr/>
      </p:nvGrpSpPr>
      <p:grpSpPr>
        <a:xfrm>
          <a:off x="0" y="0"/>
          <a:ext cx="0" cy="0"/>
          <a:chOff x="0" y="0"/>
          <a:chExt cx="0" cy="0"/>
        </a:xfrm>
      </p:grpSpPr>
      <p:sp>
        <p:nvSpPr>
          <p:cNvPr id="2320" name="Google Shape;2320;p424"/>
          <p:cNvSpPr txBox="1">
            <a:spLocks noGrp="1"/>
          </p:cNvSpPr>
          <p:nvPr>
            <p:ph type="ctrTitle"/>
          </p:nvPr>
        </p:nvSpPr>
        <p:spPr>
          <a:xfrm>
            <a:off x="1028700" y="2849525"/>
            <a:ext cx="7181100" cy="717600"/>
          </a:xfrm>
          <a:prstGeom prst="rect">
            <a:avLst/>
          </a:prstGeom>
          <a:solidFill>
            <a:srgbClr val="00A9E0"/>
          </a:solid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FFFFFF"/>
              </a:buClr>
              <a:buSzPts val="4500"/>
              <a:buFont typeface="Calibri"/>
              <a:buNone/>
            </a:pPr>
            <a:r>
              <a:rPr lang="en" dirty="0">
                <a:solidFill>
                  <a:srgbClr val="FFFFFF"/>
                </a:solidFill>
                <a:latin typeface="Calibri"/>
                <a:ea typeface="Calibri"/>
                <a:cs typeface="Calibri"/>
                <a:sym typeface="Calibri"/>
              </a:rPr>
              <a:t>Fraternity &amp; Sorority Life</a:t>
            </a:r>
            <a:endParaRPr dirty="0"/>
          </a:p>
        </p:txBody>
      </p:sp>
      <p:sp>
        <p:nvSpPr>
          <p:cNvPr id="2321" name="Google Shape;2321;p424"/>
          <p:cNvSpPr txBox="1">
            <a:spLocks noGrp="1"/>
          </p:cNvSpPr>
          <p:nvPr>
            <p:ph type="subTitle" idx="1"/>
          </p:nvPr>
        </p:nvSpPr>
        <p:spPr>
          <a:xfrm>
            <a:off x="1654647" y="3831228"/>
            <a:ext cx="5834700" cy="823800"/>
          </a:xfrm>
          <a:prstGeom prst="rect">
            <a:avLst/>
          </a:prstGeom>
          <a:solidFill>
            <a:srgbClr val="00A9E0"/>
          </a:solid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SzPts val="1800"/>
              <a:buNone/>
            </a:pPr>
            <a:r>
              <a:rPr lang="en" sz="2100" dirty="0">
                <a:solidFill>
                  <a:srgbClr val="FFFFFF"/>
                </a:solidFill>
              </a:rPr>
              <a:t>Unique landscape of fraternity and sorority life and the opportunities that results from this </a:t>
            </a:r>
            <a:endParaRPr sz="2100" dirty="0"/>
          </a:p>
        </p:txBody>
      </p:sp>
      <p:pic>
        <p:nvPicPr>
          <p:cNvPr id="2" name="Picture 1">
            <a:extLst>
              <a:ext uri="{FF2B5EF4-FFF2-40B4-BE49-F238E27FC236}">
                <a16:creationId xmlns:a16="http://schemas.microsoft.com/office/drawing/2014/main" id="{5401AFD7-075F-FE4E-91B8-93A9A69B199E}"/>
              </a:ext>
            </a:extLst>
          </p:cNvPr>
          <p:cNvPicPr>
            <a:picLocks noChangeAspect="1"/>
          </p:cNvPicPr>
          <p:nvPr/>
        </p:nvPicPr>
        <p:blipFill>
          <a:blip r:embed="rId3"/>
          <a:stretch>
            <a:fillRect/>
          </a:stretch>
        </p:blipFill>
        <p:spPr>
          <a:xfrm>
            <a:off x="2876547" y="174298"/>
            <a:ext cx="3390900" cy="2543175"/>
          </a:xfrm>
          <a:prstGeom prst="rect">
            <a:avLst/>
          </a:prstGeom>
        </p:spPr>
      </p:pic>
      <p:sp>
        <p:nvSpPr>
          <p:cNvPr id="3" name="TextBox 2">
            <a:extLst>
              <a:ext uri="{FF2B5EF4-FFF2-40B4-BE49-F238E27FC236}">
                <a16:creationId xmlns:a16="http://schemas.microsoft.com/office/drawing/2014/main" id="{38175B75-989E-F346-8D36-08C9A84ED158}"/>
              </a:ext>
            </a:extLst>
          </p:cNvPr>
          <p:cNvSpPr txBox="1"/>
          <p:nvPr/>
        </p:nvSpPr>
        <p:spPr>
          <a:xfrm>
            <a:off x="8039100" y="4457700"/>
            <a:ext cx="590550" cy="307777"/>
          </a:xfrm>
          <a:prstGeom prst="rect">
            <a:avLst/>
          </a:prstGeom>
          <a:noFill/>
        </p:spPr>
        <p:txBody>
          <a:bodyPr wrap="square" rtlCol="0">
            <a:spAutoFit/>
          </a:bodyPr>
          <a:lstStyle/>
          <a:p>
            <a:r>
              <a:rPr lang="en-US" dirty="0"/>
              <a:t>15</a:t>
            </a:r>
          </a:p>
        </p:txBody>
      </p:sp>
    </p:spTree>
    <p:extLst>
      <p:ext uri="{BB962C8B-B14F-4D97-AF65-F5344CB8AC3E}">
        <p14:creationId xmlns:p14="http://schemas.microsoft.com/office/powerpoint/2010/main" val="1170018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6"/>
        <p:cNvGrpSpPr/>
        <p:nvPr/>
      </p:nvGrpSpPr>
      <p:grpSpPr>
        <a:xfrm>
          <a:off x="0" y="0"/>
          <a:ext cx="0" cy="0"/>
          <a:chOff x="0" y="0"/>
          <a:chExt cx="0" cy="0"/>
        </a:xfrm>
      </p:grpSpPr>
      <p:sp>
        <p:nvSpPr>
          <p:cNvPr id="2327" name="Google Shape;2327;p425"/>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3000"/>
              <a:buFont typeface="Source Sans Pro"/>
              <a:buNone/>
            </a:pPr>
            <a:r>
              <a:rPr lang="en"/>
              <a:t>Challenges and Opportunities</a:t>
            </a:r>
            <a:endParaRPr/>
          </a:p>
        </p:txBody>
      </p:sp>
      <p:sp>
        <p:nvSpPr>
          <p:cNvPr id="2328" name="Google Shape;2328;p425"/>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ctr" anchorCtr="0">
            <a:noAutofit/>
          </a:bodyPr>
          <a:lstStyle/>
          <a:p>
            <a:pPr marL="342900" lvl="0" indent="0" algn="l" rtl="0">
              <a:lnSpc>
                <a:spcPct val="90000"/>
              </a:lnSpc>
              <a:spcBef>
                <a:spcPts val="800"/>
              </a:spcBef>
              <a:spcAft>
                <a:spcPts val="0"/>
              </a:spcAft>
              <a:buSzPts val="1700"/>
              <a:buNone/>
            </a:pPr>
            <a:r>
              <a:rPr lang="en" sz="1800" dirty="0"/>
              <a:t>Fraternal organizations have specific opportunities and challenges when it comes to mental health. What do you think those are? </a:t>
            </a:r>
            <a:endParaRPr sz="1800" dirty="0"/>
          </a:p>
          <a:p>
            <a:pPr marL="342900" lvl="0" indent="0" algn="l" rtl="0">
              <a:lnSpc>
                <a:spcPct val="90000"/>
              </a:lnSpc>
              <a:spcBef>
                <a:spcPts val="800"/>
              </a:spcBef>
              <a:spcAft>
                <a:spcPts val="0"/>
              </a:spcAft>
              <a:buSzPts val="1700"/>
              <a:buNone/>
            </a:pPr>
            <a:endParaRPr sz="1800" dirty="0"/>
          </a:p>
          <a:p>
            <a:pPr marL="342900" lvl="0" indent="0" algn="l" rtl="0">
              <a:lnSpc>
                <a:spcPct val="90000"/>
              </a:lnSpc>
              <a:spcBef>
                <a:spcPts val="800"/>
              </a:spcBef>
              <a:spcAft>
                <a:spcPts val="0"/>
              </a:spcAft>
              <a:buSzPts val="1700"/>
              <a:buNone/>
            </a:pPr>
            <a:r>
              <a:rPr lang="en" sz="1800" dirty="0"/>
              <a:t>In breakout groups discuss the following: </a:t>
            </a:r>
            <a:endParaRPr sz="1800" dirty="0"/>
          </a:p>
          <a:p>
            <a:pPr marL="342900" lvl="0" indent="0" algn="l" rtl="0">
              <a:lnSpc>
                <a:spcPct val="90000"/>
              </a:lnSpc>
              <a:spcBef>
                <a:spcPts val="800"/>
              </a:spcBef>
              <a:spcAft>
                <a:spcPts val="0"/>
              </a:spcAft>
              <a:buSzPts val="1700"/>
              <a:buNone/>
            </a:pPr>
            <a:endParaRPr sz="1800" dirty="0"/>
          </a:p>
          <a:p>
            <a:pPr marL="457200" lvl="0" indent="-260350" algn="l" rtl="0">
              <a:lnSpc>
                <a:spcPct val="100000"/>
              </a:lnSpc>
              <a:spcBef>
                <a:spcPts val="0"/>
              </a:spcBef>
              <a:spcAft>
                <a:spcPts val="0"/>
              </a:spcAft>
              <a:buClr>
                <a:srgbClr val="000000"/>
              </a:buClr>
              <a:buSzPts val="1900"/>
              <a:buFont typeface="Source Sans Pro"/>
              <a:buChar char="•"/>
            </a:pPr>
            <a:r>
              <a:rPr lang="en" sz="1600" dirty="0">
                <a:solidFill>
                  <a:srgbClr val="000000"/>
                </a:solidFill>
              </a:rPr>
              <a:t>What are the different challenges for fraternal organizations when it comes to mental health? </a:t>
            </a:r>
            <a:endParaRPr sz="1600" dirty="0">
              <a:solidFill>
                <a:srgbClr val="000000"/>
              </a:solidFill>
            </a:endParaRPr>
          </a:p>
          <a:p>
            <a:pPr marL="457200" lvl="0" indent="-260350" algn="l" rtl="0">
              <a:lnSpc>
                <a:spcPct val="100000"/>
              </a:lnSpc>
              <a:spcBef>
                <a:spcPts val="0"/>
              </a:spcBef>
              <a:spcAft>
                <a:spcPts val="0"/>
              </a:spcAft>
              <a:buClr>
                <a:srgbClr val="000000"/>
              </a:buClr>
              <a:buSzPts val="1900"/>
              <a:buFont typeface="Source Sans Pro"/>
              <a:buChar char="•"/>
            </a:pPr>
            <a:r>
              <a:rPr lang="en" sz="1600" dirty="0">
                <a:solidFill>
                  <a:srgbClr val="000000"/>
                </a:solidFill>
              </a:rPr>
              <a:t>What are the different opportunities for fraternal organizations when it comes to mental health?</a:t>
            </a:r>
            <a:endParaRPr sz="2200" dirty="0"/>
          </a:p>
        </p:txBody>
      </p:sp>
      <p:sp>
        <p:nvSpPr>
          <p:cNvPr id="2" name="TextBox 1">
            <a:extLst>
              <a:ext uri="{FF2B5EF4-FFF2-40B4-BE49-F238E27FC236}">
                <a16:creationId xmlns:a16="http://schemas.microsoft.com/office/drawing/2014/main" id="{77386DB8-1D9D-5842-B6F0-74FFA1BDDDD3}"/>
              </a:ext>
            </a:extLst>
          </p:cNvPr>
          <p:cNvSpPr txBox="1"/>
          <p:nvPr/>
        </p:nvSpPr>
        <p:spPr>
          <a:xfrm>
            <a:off x="7658100" y="4286250"/>
            <a:ext cx="533400" cy="307777"/>
          </a:xfrm>
          <a:prstGeom prst="rect">
            <a:avLst/>
          </a:prstGeom>
          <a:noFill/>
        </p:spPr>
        <p:txBody>
          <a:bodyPr wrap="square" rtlCol="0">
            <a:spAutoFit/>
          </a:bodyPr>
          <a:lstStyle/>
          <a:p>
            <a:r>
              <a:rPr lang="en-US" dirty="0"/>
              <a:t>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2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334" name="Google Shape;2334;p426"/>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3000"/>
              <a:buFont typeface="Calibri"/>
              <a:buNone/>
            </a:pPr>
            <a:r>
              <a:rPr lang="en">
                <a:latin typeface="Calibri"/>
                <a:ea typeface="Calibri"/>
                <a:cs typeface="Calibri"/>
                <a:sym typeface="Calibri"/>
              </a:rPr>
              <a:t>Current Landscape of Fraternal </a:t>
            </a:r>
            <a:r>
              <a:rPr lang="en" sz="3000">
                <a:latin typeface="Calibri"/>
                <a:ea typeface="Calibri"/>
                <a:cs typeface="Calibri"/>
                <a:sym typeface="Calibri"/>
              </a:rPr>
              <a:t>Life</a:t>
            </a:r>
            <a:endParaRPr/>
          </a:p>
        </p:txBody>
      </p:sp>
      <p:sp>
        <p:nvSpPr>
          <p:cNvPr id="2335" name="Google Shape;2335;p426"/>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SzPts val="1700"/>
              <a:buNone/>
            </a:pPr>
            <a:r>
              <a:rPr lang="en">
                <a:latin typeface="Calibri"/>
                <a:ea typeface="Calibri"/>
                <a:cs typeface="Calibri"/>
                <a:sym typeface="Calibri"/>
              </a:rPr>
              <a:t>Opportunities</a:t>
            </a:r>
            <a:endParaRPr/>
          </a:p>
        </p:txBody>
      </p:sp>
      <p:sp>
        <p:nvSpPr>
          <p:cNvPr id="2336" name="Google Shape;2336;p426"/>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p>
            <a:pPr marL="165100" lvl="0" indent="-171450" algn="l" rtl="0">
              <a:lnSpc>
                <a:spcPct val="80000"/>
              </a:lnSpc>
              <a:spcBef>
                <a:spcPts val="0"/>
              </a:spcBef>
              <a:spcAft>
                <a:spcPts val="0"/>
              </a:spcAft>
              <a:buSzPts val="1700"/>
              <a:buChar char="•"/>
            </a:pPr>
            <a:r>
              <a:rPr lang="en" sz="1700">
                <a:latin typeface="Calibri"/>
                <a:ea typeface="Calibri"/>
                <a:cs typeface="Calibri"/>
                <a:sym typeface="Calibri"/>
              </a:rPr>
              <a:t>Fraternities are predicated on mutual connectedness and support</a:t>
            </a:r>
            <a:endParaRPr/>
          </a:p>
          <a:p>
            <a:pPr marL="165100" lvl="0" indent="-171450" algn="l" rtl="0">
              <a:lnSpc>
                <a:spcPct val="80000"/>
              </a:lnSpc>
              <a:spcBef>
                <a:spcPts val="800"/>
              </a:spcBef>
              <a:spcAft>
                <a:spcPts val="0"/>
              </a:spcAft>
              <a:buSzPts val="1700"/>
              <a:buChar char="•"/>
            </a:pPr>
            <a:r>
              <a:rPr lang="en" sz="1700">
                <a:latin typeface="Calibri"/>
                <a:ea typeface="Calibri"/>
                <a:cs typeface="Calibri"/>
                <a:sym typeface="Calibri"/>
              </a:rPr>
              <a:t>These ideas promote mental health and safety in groups when expressed positively</a:t>
            </a:r>
            <a:endParaRPr/>
          </a:p>
          <a:p>
            <a:pPr marL="165100" lvl="0" indent="-171450" algn="l" rtl="0">
              <a:lnSpc>
                <a:spcPct val="80000"/>
              </a:lnSpc>
              <a:spcBef>
                <a:spcPts val="800"/>
              </a:spcBef>
              <a:spcAft>
                <a:spcPts val="0"/>
              </a:spcAft>
              <a:buSzPts val="1700"/>
              <a:buChar char="•"/>
            </a:pPr>
            <a:r>
              <a:rPr lang="en" sz="1700">
                <a:latin typeface="Calibri"/>
                <a:ea typeface="Calibri"/>
                <a:cs typeface="Calibri"/>
                <a:sym typeface="Calibri"/>
              </a:rPr>
              <a:t>Tight social group members know each other well-opportunity to identify and support members who are struggling</a:t>
            </a:r>
            <a:endParaRPr/>
          </a:p>
          <a:p>
            <a:pPr marL="165100" lvl="0" indent="-171450" algn="l" rtl="0">
              <a:lnSpc>
                <a:spcPct val="80000"/>
              </a:lnSpc>
              <a:spcBef>
                <a:spcPts val="800"/>
              </a:spcBef>
              <a:spcAft>
                <a:spcPts val="0"/>
              </a:spcAft>
              <a:buSzPts val="1700"/>
              <a:buChar char="•"/>
            </a:pPr>
            <a:r>
              <a:rPr lang="en" sz="1700">
                <a:latin typeface="Calibri"/>
                <a:ea typeface="Calibri"/>
                <a:cs typeface="Calibri"/>
                <a:sym typeface="Calibri"/>
              </a:rPr>
              <a:t>Positive values and culture communicated by group leaders can have powerful influence on group members</a:t>
            </a:r>
            <a:endParaRPr/>
          </a:p>
        </p:txBody>
      </p:sp>
      <p:sp>
        <p:nvSpPr>
          <p:cNvPr id="2337" name="Google Shape;2337;p426"/>
          <p:cNvSpPr txBox="1">
            <a:spLocks noGrp="1"/>
          </p:cNvSpPr>
          <p:nvPr>
            <p:ph type="body" idx="3"/>
          </p:nvPr>
        </p:nvSpPr>
        <p:spPr>
          <a:xfrm>
            <a:off x="4685109" y="1260872"/>
            <a:ext cx="3887400" cy="6180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SzPts val="1700"/>
              <a:buNone/>
            </a:pPr>
            <a:r>
              <a:rPr lang="en">
                <a:latin typeface="Calibri"/>
                <a:ea typeface="Calibri"/>
                <a:cs typeface="Calibri"/>
                <a:sym typeface="Calibri"/>
              </a:rPr>
              <a:t>Challenges</a:t>
            </a:r>
            <a:endParaRPr/>
          </a:p>
        </p:txBody>
      </p:sp>
      <p:sp>
        <p:nvSpPr>
          <p:cNvPr id="2338" name="Google Shape;2338;p426"/>
          <p:cNvSpPr txBox="1">
            <a:spLocks noGrp="1"/>
          </p:cNvSpPr>
          <p:nvPr>
            <p:ph type="body" idx="4"/>
          </p:nvPr>
        </p:nvSpPr>
        <p:spPr>
          <a:xfrm>
            <a:off x="4685109" y="1878806"/>
            <a:ext cx="3887400" cy="2763300"/>
          </a:xfrm>
          <a:prstGeom prst="rect">
            <a:avLst/>
          </a:prstGeom>
          <a:noFill/>
          <a:ln>
            <a:noFill/>
          </a:ln>
        </p:spPr>
        <p:txBody>
          <a:bodyPr spcFirstLastPara="1" wrap="square" lIns="68575" tIns="34275" rIns="68575" bIns="34275" anchor="t" anchorCtr="0">
            <a:noAutofit/>
          </a:bodyPr>
          <a:lstStyle/>
          <a:p>
            <a:pPr marL="165100" lvl="0" indent="-171450" algn="l" rtl="0">
              <a:lnSpc>
                <a:spcPct val="80000"/>
              </a:lnSpc>
              <a:spcBef>
                <a:spcPts val="0"/>
              </a:spcBef>
              <a:spcAft>
                <a:spcPts val="0"/>
              </a:spcAft>
              <a:buSzPts val="1700"/>
              <a:buChar char="•"/>
            </a:pPr>
            <a:r>
              <a:rPr lang="en" sz="1700">
                <a:latin typeface="Calibri"/>
                <a:ea typeface="Calibri"/>
                <a:cs typeface="Calibri"/>
                <a:sym typeface="Calibri"/>
              </a:rPr>
              <a:t>Group culture can at times bring out the worst instincts in members (think “Neighbors”)</a:t>
            </a:r>
            <a:endParaRPr/>
          </a:p>
          <a:p>
            <a:pPr marL="165100" lvl="0" indent="-171450" algn="l" rtl="0">
              <a:lnSpc>
                <a:spcPct val="80000"/>
              </a:lnSpc>
              <a:spcBef>
                <a:spcPts val="800"/>
              </a:spcBef>
              <a:spcAft>
                <a:spcPts val="0"/>
              </a:spcAft>
              <a:buSzPts val="1700"/>
              <a:buChar char="•"/>
            </a:pPr>
            <a:r>
              <a:rPr lang="en" sz="1700">
                <a:latin typeface="Calibri"/>
                <a:ea typeface="Calibri"/>
                <a:cs typeface="Calibri"/>
                <a:sym typeface="Calibri"/>
              </a:rPr>
              <a:t>Impulse and pressure to cover up problems can be more powerful in tight knit group (group secrets and pressure not to breach group confidences)</a:t>
            </a:r>
            <a:endParaRPr/>
          </a:p>
          <a:p>
            <a:pPr marL="165100" lvl="0" indent="-171450" algn="l" rtl="0">
              <a:lnSpc>
                <a:spcPct val="80000"/>
              </a:lnSpc>
              <a:spcBef>
                <a:spcPts val="800"/>
              </a:spcBef>
              <a:spcAft>
                <a:spcPts val="0"/>
              </a:spcAft>
              <a:buSzPts val="1700"/>
              <a:buChar char="•"/>
            </a:pPr>
            <a:r>
              <a:rPr lang="en" sz="1700">
                <a:latin typeface="Calibri"/>
                <a:ea typeface="Calibri"/>
                <a:cs typeface="Calibri"/>
                <a:sym typeface="Calibri"/>
              </a:rPr>
              <a:t>Tight groups can develop/increase mistrust of outsiders (“us vs. them”)</a:t>
            </a:r>
            <a:endParaRPr/>
          </a:p>
          <a:p>
            <a:pPr marL="165100" lvl="0" indent="-63500" algn="l" rtl="0">
              <a:lnSpc>
                <a:spcPct val="80000"/>
              </a:lnSpc>
              <a:spcBef>
                <a:spcPts val="800"/>
              </a:spcBef>
              <a:spcAft>
                <a:spcPts val="0"/>
              </a:spcAft>
              <a:buSzPts val="1700"/>
              <a:buNone/>
            </a:pPr>
            <a:endParaRPr sz="1700">
              <a:latin typeface="Calibri"/>
              <a:ea typeface="Calibri"/>
              <a:cs typeface="Calibri"/>
              <a:sym typeface="Calibri"/>
            </a:endParaRPr>
          </a:p>
        </p:txBody>
      </p:sp>
      <p:sp>
        <p:nvSpPr>
          <p:cNvPr id="2" name="TextBox 1">
            <a:extLst>
              <a:ext uri="{FF2B5EF4-FFF2-40B4-BE49-F238E27FC236}">
                <a16:creationId xmlns:a16="http://schemas.microsoft.com/office/drawing/2014/main" id="{C8D10D4D-B2D0-A348-B3A3-79B01C0E54CE}"/>
              </a:ext>
            </a:extLst>
          </p:cNvPr>
          <p:cNvSpPr txBox="1"/>
          <p:nvPr/>
        </p:nvSpPr>
        <p:spPr>
          <a:xfrm>
            <a:off x="7543800" y="4476750"/>
            <a:ext cx="383438" cy="307777"/>
          </a:xfrm>
          <a:prstGeom prst="rect">
            <a:avLst/>
          </a:prstGeom>
          <a:noFill/>
        </p:spPr>
        <p:txBody>
          <a:bodyPr wrap="none" rtlCol="0">
            <a:spAutoFit/>
          </a:bodyPr>
          <a:lstStyle/>
          <a:p>
            <a:r>
              <a:rPr lang="en-US" dirty="0"/>
              <a:t>17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3"/>
        <p:cNvGrpSpPr/>
        <p:nvPr/>
      </p:nvGrpSpPr>
      <p:grpSpPr>
        <a:xfrm>
          <a:off x="0" y="0"/>
          <a:ext cx="0" cy="0"/>
          <a:chOff x="0" y="0"/>
          <a:chExt cx="0" cy="0"/>
        </a:xfrm>
      </p:grpSpPr>
      <p:sp>
        <p:nvSpPr>
          <p:cNvPr id="2344" name="Google Shape;2344;p427"/>
          <p:cNvSpPr txBox="1">
            <a:spLocks noGrp="1"/>
          </p:cNvSpPr>
          <p:nvPr>
            <p:ph type="body" idx="1"/>
          </p:nvPr>
        </p:nvSpPr>
        <p:spPr>
          <a:xfrm>
            <a:off x="571500" y="1131244"/>
            <a:ext cx="8073300" cy="3307500"/>
          </a:xfrm>
          <a:prstGeom prst="rect">
            <a:avLst/>
          </a:prstGeom>
          <a:noFill/>
          <a:ln>
            <a:noFill/>
          </a:ln>
        </p:spPr>
        <p:txBody>
          <a:bodyPr spcFirstLastPara="1" wrap="square" lIns="68575" tIns="34275" rIns="68575" bIns="34275" anchor="t" anchorCtr="0">
            <a:noAutofit/>
          </a:bodyPr>
          <a:lstStyle/>
          <a:p>
            <a:pPr marL="165100" lvl="0" indent="-50800" algn="l" rtl="0">
              <a:lnSpc>
                <a:spcPct val="90000"/>
              </a:lnSpc>
              <a:spcBef>
                <a:spcPts val="0"/>
              </a:spcBef>
              <a:spcAft>
                <a:spcPts val="0"/>
              </a:spcAft>
              <a:buSzPts val="1700"/>
              <a:buNone/>
            </a:pPr>
            <a:endParaRPr>
              <a:latin typeface="Calibri"/>
              <a:ea typeface="Calibri"/>
              <a:cs typeface="Calibri"/>
              <a:sym typeface="Calibri"/>
            </a:endParaRPr>
          </a:p>
          <a:p>
            <a:pPr marL="165100" lvl="0" indent="-158750" algn="l" rtl="0">
              <a:lnSpc>
                <a:spcPct val="90000"/>
              </a:lnSpc>
              <a:spcBef>
                <a:spcPts val="800"/>
              </a:spcBef>
              <a:spcAft>
                <a:spcPts val="0"/>
              </a:spcAft>
              <a:buSzPts val="1700"/>
              <a:buChar char="•"/>
            </a:pPr>
            <a:r>
              <a:rPr lang="en">
                <a:latin typeface="Calibri"/>
                <a:ea typeface="Calibri"/>
                <a:cs typeface="Calibri"/>
                <a:sym typeface="Calibri"/>
              </a:rPr>
              <a:t>People have problems all the time</a:t>
            </a:r>
            <a:endParaRPr/>
          </a:p>
          <a:p>
            <a:pPr marL="165100" lvl="0" indent="-158750" algn="l" rtl="0">
              <a:lnSpc>
                <a:spcPct val="90000"/>
              </a:lnSpc>
              <a:spcBef>
                <a:spcPts val="800"/>
              </a:spcBef>
              <a:spcAft>
                <a:spcPts val="0"/>
              </a:spcAft>
              <a:buSzPts val="1700"/>
              <a:buChar char="•"/>
            </a:pPr>
            <a:r>
              <a:rPr lang="en">
                <a:latin typeface="Calibri"/>
                <a:ea typeface="Calibri"/>
                <a:cs typeface="Calibri"/>
                <a:sym typeface="Calibri"/>
              </a:rPr>
              <a:t>Problems are an inevitable part of growing up</a:t>
            </a:r>
            <a:endParaRPr/>
          </a:p>
          <a:p>
            <a:pPr marL="165100" lvl="0" indent="-158750" algn="l" rtl="0">
              <a:lnSpc>
                <a:spcPct val="90000"/>
              </a:lnSpc>
              <a:spcBef>
                <a:spcPts val="800"/>
              </a:spcBef>
              <a:spcAft>
                <a:spcPts val="0"/>
              </a:spcAft>
              <a:buSzPts val="1700"/>
              <a:buChar char="•"/>
            </a:pPr>
            <a:r>
              <a:rPr lang="en">
                <a:latin typeface="Calibri"/>
                <a:ea typeface="Calibri"/>
                <a:cs typeface="Calibri"/>
                <a:sym typeface="Calibri"/>
              </a:rPr>
              <a:t>Dealing with problems and personal challenges provide us with opportunities to grow, mature and learn about ourselves and the world</a:t>
            </a:r>
            <a:endParaRPr/>
          </a:p>
          <a:p>
            <a:pPr marL="165100" lvl="0" indent="-158750" algn="l" rtl="0">
              <a:lnSpc>
                <a:spcPct val="90000"/>
              </a:lnSpc>
              <a:spcBef>
                <a:spcPts val="800"/>
              </a:spcBef>
              <a:spcAft>
                <a:spcPts val="0"/>
              </a:spcAft>
              <a:buSzPts val="1700"/>
              <a:buChar char="•"/>
            </a:pPr>
            <a:r>
              <a:rPr lang="en">
                <a:latin typeface="Calibri"/>
                <a:ea typeface="Calibri"/>
                <a:cs typeface="Calibri"/>
                <a:sym typeface="Calibri"/>
              </a:rPr>
              <a:t>Many times we can work our troubles out with help from friends, family or by ourselves</a:t>
            </a:r>
            <a:endParaRPr/>
          </a:p>
          <a:p>
            <a:pPr marL="165100" lvl="0" indent="-158750" algn="l" rtl="0">
              <a:lnSpc>
                <a:spcPct val="90000"/>
              </a:lnSpc>
              <a:spcBef>
                <a:spcPts val="800"/>
              </a:spcBef>
              <a:spcAft>
                <a:spcPts val="0"/>
              </a:spcAft>
              <a:buSzPts val="1700"/>
              <a:buChar char="•"/>
            </a:pPr>
            <a:r>
              <a:rPr lang="en">
                <a:latin typeface="Calibri"/>
                <a:ea typeface="Calibri"/>
                <a:cs typeface="Calibri"/>
                <a:sym typeface="Calibri"/>
              </a:rPr>
              <a:t>Not every problem requires professional help</a:t>
            </a:r>
            <a:endParaRPr/>
          </a:p>
          <a:p>
            <a:pPr marL="165100" lvl="0" indent="-158750" algn="l" rtl="0">
              <a:lnSpc>
                <a:spcPct val="90000"/>
              </a:lnSpc>
              <a:spcBef>
                <a:spcPts val="800"/>
              </a:spcBef>
              <a:spcAft>
                <a:spcPts val="0"/>
              </a:spcAft>
              <a:buSzPts val="1700"/>
              <a:buChar char="•"/>
            </a:pPr>
            <a:r>
              <a:rPr lang="en">
                <a:latin typeface="Calibri"/>
                <a:ea typeface="Calibri"/>
                <a:cs typeface="Calibri"/>
                <a:sym typeface="Calibri"/>
              </a:rPr>
              <a:t>Further along in this presentation we’ll give you some simple guidelines to help you decide if you might need professional help managing a problem </a:t>
            </a:r>
            <a:endParaRPr/>
          </a:p>
        </p:txBody>
      </p:sp>
      <p:sp>
        <p:nvSpPr>
          <p:cNvPr id="2345" name="Google Shape;2345;p427"/>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3000"/>
              <a:buFont typeface="Calibri"/>
              <a:buNone/>
            </a:pPr>
            <a:r>
              <a:rPr lang="en" sz="3000">
                <a:latin typeface="Calibri"/>
                <a:ea typeface="Calibri"/>
                <a:cs typeface="Calibri"/>
                <a:sym typeface="Calibri"/>
              </a:rPr>
              <a:t>Remember, We </a:t>
            </a:r>
            <a:r>
              <a:rPr lang="en">
                <a:latin typeface="Calibri"/>
                <a:ea typeface="Calibri"/>
                <a:cs typeface="Calibri"/>
                <a:sym typeface="Calibri"/>
              </a:rPr>
              <a:t>A</a:t>
            </a:r>
            <a:r>
              <a:rPr lang="en" sz="3000">
                <a:latin typeface="Calibri"/>
                <a:ea typeface="Calibri"/>
                <a:cs typeface="Calibri"/>
                <a:sym typeface="Calibri"/>
              </a:rPr>
              <a:t>re </a:t>
            </a:r>
            <a:r>
              <a:rPr lang="en">
                <a:latin typeface="Calibri"/>
                <a:ea typeface="Calibri"/>
                <a:cs typeface="Calibri"/>
                <a:sym typeface="Calibri"/>
              </a:rPr>
              <a:t>A</a:t>
            </a:r>
            <a:r>
              <a:rPr lang="en" sz="3000">
                <a:latin typeface="Calibri"/>
                <a:ea typeface="Calibri"/>
                <a:cs typeface="Calibri"/>
                <a:sym typeface="Calibri"/>
              </a:rPr>
              <a:t>ll </a:t>
            </a:r>
            <a:r>
              <a:rPr lang="en">
                <a:latin typeface="Calibri"/>
                <a:ea typeface="Calibri"/>
                <a:cs typeface="Calibri"/>
                <a:sym typeface="Calibri"/>
              </a:rPr>
              <a:t>H</a:t>
            </a:r>
            <a:r>
              <a:rPr lang="en" sz="3000">
                <a:latin typeface="Calibri"/>
                <a:ea typeface="Calibri"/>
                <a:cs typeface="Calibri"/>
                <a:sym typeface="Calibri"/>
              </a:rPr>
              <a:t>uman</a:t>
            </a:r>
            <a:endParaRPr/>
          </a:p>
        </p:txBody>
      </p:sp>
      <p:sp>
        <p:nvSpPr>
          <p:cNvPr id="2" name="TextBox 1">
            <a:extLst>
              <a:ext uri="{FF2B5EF4-FFF2-40B4-BE49-F238E27FC236}">
                <a16:creationId xmlns:a16="http://schemas.microsoft.com/office/drawing/2014/main" id="{35767AAA-2D46-C84C-97F8-3A74D9F3CFE3}"/>
              </a:ext>
            </a:extLst>
          </p:cNvPr>
          <p:cNvSpPr txBox="1"/>
          <p:nvPr/>
        </p:nvSpPr>
        <p:spPr>
          <a:xfrm>
            <a:off x="7715250" y="4284855"/>
            <a:ext cx="383438" cy="307777"/>
          </a:xfrm>
          <a:prstGeom prst="rect">
            <a:avLst/>
          </a:prstGeom>
          <a:noFill/>
        </p:spPr>
        <p:txBody>
          <a:bodyPr wrap="none" rtlCol="0">
            <a:spAutoFit/>
          </a:bodyPr>
          <a:lstStyle/>
          <a:p>
            <a:r>
              <a:rPr lang="en-US" dirty="0"/>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0"/>
        <p:cNvGrpSpPr/>
        <p:nvPr/>
      </p:nvGrpSpPr>
      <p:grpSpPr>
        <a:xfrm>
          <a:off x="0" y="0"/>
          <a:ext cx="0" cy="0"/>
          <a:chOff x="0" y="0"/>
          <a:chExt cx="0" cy="0"/>
        </a:xfrm>
      </p:grpSpPr>
      <p:sp>
        <p:nvSpPr>
          <p:cNvPr id="2351" name="Google Shape;2351;p428"/>
          <p:cNvSpPr txBox="1">
            <a:spLocks noGrp="1"/>
          </p:cNvSpPr>
          <p:nvPr>
            <p:ph type="title"/>
          </p:nvPr>
        </p:nvSpPr>
        <p:spPr>
          <a:xfrm>
            <a:off x="4572000" y="1182103"/>
            <a:ext cx="4286100" cy="21396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lt1"/>
              </a:buClr>
              <a:buSzPts val="3800"/>
              <a:buFont typeface="Source Sans Pro"/>
              <a:buNone/>
            </a:pPr>
            <a:r>
              <a:rPr lang="en"/>
              <a:t>Recognizing Distress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94"/>
        <p:cNvGrpSpPr/>
        <p:nvPr/>
      </p:nvGrpSpPr>
      <p:grpSpPr>
        <a:xfrm>
          <a:off x="0" y="0"/>
          <a:ext cx="0" cy="0"/>
          <a:chOff x="0" y="0"/>
          <a:chExt cx="0" cy="0"/>
        </a:xfrm>
      </p:grpSpPr>
      <p:sp>
        <p:nvSpPr>
          <p:cNvPr id="2195" name="Google Shape;2195;p411"/>
          <p:cNvSpPr txBox="1">
            <a:spLocks noGrp="1"/>
          </p:cNvSpPr>
          <p:nvPr>
            <p:ph type="title"/>
          </p:nvPr>
        </p:nvSpPr>
        <p:spPr>
          <a:xfrm>
            <a:off x="4677770" y="857250"/>
            <a:ext cx="4180500" cy="21396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lt1"/>
              </a:buClr>
              <a:buSzPts val="3800"/>
              <a:buFont typeface="Source Sans Pro"/>
              <a:buNone/>
            </a:pPr>
            <a:r>
              <a:rPr lang="en"/>
              <a:t>What Is The Jed Foundation? </a:t>
            </a:r>
            <a:endParaRPr/>
          </a:p>
        </p:txBody>
      </p:sp>
      <p:sp>
        <p:nvSpPr>
          <p:cNvPr id="2196" name="Google Shape;2196;p411"/>
          <p:cNvSpPr txBox="1">
            <a:spLocks noGrp="1"/>
          </p:cNvSpPr>
          <p:nvPr>
            <p:ph type="body" idx="1"/>
          </p:nvPr>
        </p:nvSpPr>
        <p:spPr>
          <a:xfrm>
            <a:off x="4285397" y="3500651"/>
            <a:ext cx="4286100" cy="857400"/>
          </a:xfrm>
          <a:prstGeom prst="rect">
            <a:avLst/>
          </a:prstGeom>
          <a:noFill/>
          <a:ln>
            <a:noFill/>
          </a:ln>
        </p:spPr>
        <p:txBody>
          <a:bodyPr spcFirstLastPara="1" wrap="square" lIns="68575" tIns="34275" rIns="68575" bIns="34275" anchor="t" anchorCtr="0">
            <a:noAutofit/>
          </a:bodyPr>
          <a:lstStyle/>
          <a:p>
            <a:pPr marL="342900" lvl="0" indent="0" algn="l" rtl="0">
              <a:lnSpc>
                <a:spcPct val="80000"/>
              </a:lnSpc>
              <a:spcBef>
                <a:spcPts val="800"/>
              </a:spcBef>
              <a:spcAft>
                <a:spcPts val="0"/>
              </a:spcAft>
              <a:buSzPts val="1800"/>
              <a:buNone/>
            </a:pPr>
            <a:r>
              <a:rPr lang="en"/>
              <a:t>A brief overview of the vision and comprehensive approach  of the foundation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A9E0"/>
        </a:solidFill>
        <a:effectLst/>
      </p:bgPr>
    </p:bg>
    <p:spTree>
      <p:nvGrpSpPr>
        <p:cNvPr id="1" name="Shape 2355"/>
        <p:cNvGrpSpPr/>
        <p:nvPr/>
      </p:nvGrpSpPr>
      <p:grpSpPr>
        <a:xfrm>
          <a:off x="0" y="0"/>
          <a:ext cx="0" cy="0"/>
          <a:chOff x="0" y="0"/>
          <a:chExt cx="0" cy="0"/>
        </a:xfrm>
      </p:grpSpPr>
      <p:pic>
        <p:nvPicPr>
          <p:cNvPr id="2356" name="Google Shape;2356;p429"/>
          <p:cNvPicPr preferRelativeResize="0"/>
          <p:nvPr/>
        </p:nvPicPr>
        <p:blipFill rotWithShape="1">
          <a:blip r:embed="rId3">
            <a:alphaModFix/>
          </a:blip>
          <a:srcRect l="-16090" t="21583" r="16090" b="21588"/>
          <a:stretch/>
        </p:blipFill>
        <p:spPr>
          <a:xfrm>
            <a:off x="93067" y="0"/>
            <a:ext cx="9050936" cy="5143503"/>
          </a:xfrm>
          <a:prstGeom prst="rect">
            <a:avLst/>
          </a:prstGeom>
          <a:noFill/>
          <a:ln>
            <a:noFill/>
          </a:ln>
        </p:spPr>
      </p:pic>
      <p:pic>
        <p:nvPicPr>
          <p:cNvPr id="2357" name="Google Shape;2357;p429"/>
          <p:cNvPicPr preferRelativeResize="0"/>
          <p:nvPr/>
        </p:nvPicPr>
        <p:blipFill rotWithShape="1">
          <a:blip r:embed="rId4">
            <a:alphaModFix/>
          </a:blip>
          <a:srcRect l="29244" r="-4500" b="14719"/>
          <a:stretch/>
        </p:blipFill>
        <p:spPr>
          <a:xfrm>
            <a:off x="0" y="0"/>
            <a:ext cx="4668139" cy="5149434"/>
          </a:xfrm>
          <a:prstGeom prst="rect">
            <a:avLst/>
          </a:prstGeom>
          <a:noFill/>
          <a:ln>
            <a:noFill/>
          </a:ln>
        </p:spPr>
      </p:pic>
      <p:sp>
        <p:nvSpPr>
          <p:cNvPr id="2358" name="Google Shape;2358;p429"/>
          <p:cNvSpPr txBox="1">
            <a:spLocks noGrp="1"/>
          </p:cNvSpPr>
          <p:nvPr>
            <p:ph type="title"/>
          </p:nvPr>
        </p:nvSpPr>
        <p:spPr>
          <a:xfrm>
            <a:off x="377190" y="946404"/>
            <a:ext cx="4329900" cy="14979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lt1"/>
              </a:buClr>
              <a:buSzPts val="3800"/>
              <a:buFont typeface="Source Sans Pro"/>
              <a:buNone/>
            </a:pPr>
            <a:r>
              <a:rPr lang="en" sz="3800" b="1">
                <a:solidFill>
                  <a:schemeClr val="lt1"/>
                </a:solidFill>
                <a:latin typeface="Source Sans Pro"/>
                <a:ea typeface="Source Sans Pro"/>
                <a:cs typeface="Source Sans Pro"/>
                <a:sym typeface="Source Sans Pro"/>
              </a:rPr>
              <a:t>Distress: </a:t>
            </a:r>
            <a:br>
              <a:rPr lang="en" sz="3800">
                <a:solidFill>
                  <a:schemeClr val="lt1"/>
                </a:solidFill>
                <a:latin typeface="Source Sans Pro"/>
                <a:ea typeface="Source Sans Pro"/>
                <a:cs typeface="Source Sans Pro"/>
                <a:sym typeface="Source Sans Pro"/>
              </a:rPr>
            </a:br>
            <a:r>
              <a:rPr lang="en" sz="3000">
                <a:solidFill>
                  <a:schemeClr val="lt1"/>
                </a:solidFill>
                <a:latin typeface="Source Sans Pro Light"/>
                <a:ea typeface="Source Sans Pro Light"/>
                <a:cs typeface="Source Sans Pro Light"/>
                <a:sym typeface="Source Sans Pro Light"/>
              </a:rPr>
              <a:t>What it is and </a:t>
            </a:r>
            <a:br>
              <a:rPr lang="en" sz="3000">
                <a:solidFill>
                  <a:schemeClr val="lt1"/>
                </a:solidFill>
                <a:latin typeface="Source Sans Pro Light"/>
                <a:ea typeface="Source Sans Pro Light"/>
                <a:cs typeface="Source Sans Pro Light"/>
                <a:sym typeface="Source Sans Pro Light"/>
              </a:rPr>
            </a:br>
            <a:r>
              <a:rPr lang="en" sz="3000">
                <a:solidFill>
                  <a:schemeClr val="lt1"/>
                </a:solidFill>
                <a:latin typeface="Source Sans Pro Light"/>
                <a:ea typeface="Source Sans Pro Light"/>
                <a:cs typeface="Source Sans Pro Light"/>
                <a:sym typeface="Source Sans Pro Light"/>
              </a:rPr>
              <a:t>What it isn’t</a:t>
            </a:r>
            <a:endParaRPr sz="3000">
              <a:solidFill>
                <a:schemeClr val="lt1"/>
              </a:solidFill>
              <a:latin typeface="Source Sans Pro"/>
              <a:ea typeface="Source Sans Pro"/>
              <a:cs typeface="Source Sans Pro"/>
              <a:sym typeface="Source Sans Pro"/>
            </a:endParaRPr>
          </a:p>
        </p:txBody>
      </p:sp>
      <p:sp>
        <p:nvSpPr>
          <p:cNvPr id="2359" name="Google Shape;2359;p429"/>
          <p:cNvSpPr txBox="1"/>
          <p:nvPr/>
        </p:nvSpPr>
        <p:spPr>
          <a:xfrm>
            <a:off x="377190" y="2646845"/>
            <a:ext cx="5459400" cy="1615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700" b="1">
                <a:solidFill>
                  <a:schemeClr val="lt1"/>
                </a:solidFill>
                <a:latin typeface="Source Sans Pro Black"/>
                <a:ea typeface="Source Sans Pro Black"/>
                <a:cs typeface="Source Sans Pro Black"/>
                <a:sym typeface="Source Sans Pro Black"/>
              </a:rPr>
              <a:t>Is: </a:t>
            </a:r>
            <a:r>
              <a:rPr lang="en" sz="1700">
                <a:solidFill>
                  <a:schemeClr val="lt1"/>
                </a:solidFill>
                <a:latin typeface="Source Sans Pro"/>
                <a:ea typeface="Source Sans Pro"/>
                <a:cs typeface="Source Sans Pro"/>
                <a:sym typeface="Source Sans Pro"/>
              </a:rPr>
              <a:t>Sometimes a result </a:t>
            </a:r>
            <a:br>
              <a:rPr lang="en" sz="1700">
                <a:solidFill>
                  <a:schemeClr val="lt1"/>
                </a:solidFill>
                <a:latin typeface="Source Sans Pro"/>
                <a:ea typeface="Source Sans Pro"/>
                <a:cs typeface="Source Sans Pro"/>
                <a:sym typeface="Source Sans Pro"/>
              </a:rPr>
            </a:br>
            <a:r>
              <a:rPr lang="en" sz="1700">
                <a:solidFill>
                  <a:schemeClr val="lt1"/>
                </a:solidFill>
                <a:latin typeface="Source Sans Pro"/>
                <a:ea typeface="Source Sans Pro"/>
                <a:cs typeface="Source Sans Pro"/>
                <a:sym typeface="Source Sans Pro"/>
              </a:rPr>
              <a:t>of circumstance</a:t>
            </a:r>
            <a:br>
              <a:rPr lang="en" sz="1700">
                <a:solidFill>
                  <a:schemeClr val="lt1"/>
                </a:solidFill>
                <a:latin typeface="Source Sans Pro"/>
                <a:ea typeface="Source Sans Pro"/>
                <a:cs typeface="Source Sans Pro"/>
                <a:sym typeface="Source Sans Pro"/>
              </a:rPr>
            </a:br>
            <a:br>
              <a:rPr lang="en" sz="900">
                <a:solidFill>
                  <a:schemeClr val="lt1"/>
                </a:solidFill>
                <a:latin typeface="Source Sans Pro Light"/>
                <a:ea typeface="Source Sans Pro Light"/>
                <a:cs typeface="Source Sans Pro Light"/>
                <a:sym typeface="Source Sans Pro Light"/>
              </a:rPr>
            </a:br>
            <a:r>
              <a:rPr lang="en" sz="1700" b="1">
                <a:solidFill>
                  <a:schemeClr val="lt1"/>
                </a:solidFill>
                <a:latin typeface="Source Sans Pro Black"/>
                <a:ea typeface="Source Sans Pro Black"/>
                <a:cs typeface="Source Sans Pro Black"/>
                <a:sym typeface="Source Sans Pro Black"/>
              </a:rPr>
              <a:t>Is not: </a:t>
            </a:r>
            <a:r>
              <a:rPr lang="en" sz="1700">
                <a:solidFill>
                  <a:schemeClr val="lt1"/>
                </a:solidFill>
                <a:latin typeface="Source Sans Pro"/>
                <a:ea typeface="Source Sans Pro"/>
                <a:cs typeface="Source Sans Pro"/>
                <a:sym typeface="Source Sans Pro"/>
              </a:rPr>
              <a:t>Always caused by a </a:t>
            </a:r>
            <a:br>
              <a:rPr lang="en" sz="1700">
                <a:solidFill>
                  <a:schemeClr val="lt1"/>
                </a:solidFill>
                <a:latin typeface="Source Sans Pro"/>
                <a:ea typeface="Source Sans Pro"/>
                <a:cs typeface="Source Sans Pro"/>
                <a:sym typeface="Source Sans Pro"/>
              </a:rPr>
            </a:br>
            <a:r>
              <a:rPr lang="en" sz="1700">
                <a:solidFill>
                  <a:schemeClr val="lt1"/>
                </a:solidFill>
                <a:latin typeface="Source Sans Pro"/>
                <a:ea typeface="Source Sans Pro"/>
                <a:cs typeface="Source Sans Pro"/>
                <a:sym typeface="Source Sans Pro"/>
              </a:rPr>
              <a:t>clinical mental illness</a:t>
            </a:r>
            <a:br>
              <a:rPr lang="en" sz="1700">
                <a:solidFill>
                  <a:schemeClr val="lt1"/>
                </a:solidFill>
                <a:latin typeface="Source Sans Pro"/>
                <a:ea typeface="Source Sans Pro"/>
                <a:cs typeface="Source Sans Pro"/>
                <a:sym typeface="Source Sans Pro"/>
              </a:rPr>
            </a:br>
            <a:br>
              <a:rPr lang="en" sz="900">
                <a:solidFill>
                  <a:schemeClr val="lt1"/>
                </a:solidFill>
                <a:latin typeface="Source Sans Pro"/>
                <a:ea typeface="Source Sans Pro"/>
                <a:cs typeface="Source Sans Pro"/>
                <a:sym typeface="Source Sans Pro"/>
              </a:rPr>
            </a:br>
            <a:r>
              <a:rPr lang="en" sz="1700" b="1">
                <a:solidFill>
                  <a:schemeClr val="lt1"/>
                </a:solidFill>
                <a:latin typeface="Source Sans Pro Black"/>
                <a:ea typeface="Source Sans Pro Black"/>
                <a:cs typeface="Source Sans Pro Black"/>
                <a:sym typeface="Source Sans Pro Black"/>
              </a:rPr>
              <a:t>Is: </a:t>
            </a:r>
            <a:r>
              <a:rPr lang="en" sz="1700">
                <a:solidFill>
                  <a:schemeClr val="lt1"/>
                </a:solidFill>
                <a:latin typeface="Source Sans Pro"/>
                <a:ea typeface="Source Sans Pro"/>
                <a:cs typeface="Source Sans Pro"/>
                <a:sym typeface="Source Sans Pro"/>
              </a:rPr>
              <a:t>Deserving of help and care</a:t>
            </a:r>
            <a:endParaRPr sz="1700">
              <a:solidFill>
                <a:schemeClr val="dk1"/>
              </a:solidFill>
              <a:latin typeface="Source Sans Pro"/>
              <a:ea typeface="Source Sans Pro"/>
              <a:cs typeface="Source Sans Pro"/>
              <a:sym typeface="Source Sans Pro"/>
            </a:endParaRPr>
          </a:p>
        </p:txBody>
      </p:sp>
      <p:sp>
        <p:nvSpPr>
          <p:cNvPr id="2360" name="Google Shape;2360;p429"/>
          <p:cNvSpPr txBox="1"/>
          <p:nvPr/>
        </p:nvSpPr>
        <p:spPr>
          <a:xfrm>
            <a:off x="8601075" y="4829175"/>
            <a:ext cx="390600" cy="20760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r>
              <a:rPr lang="en" sz="1400" b="1">
                <a:solidFill>
                  <a:schemeClr val="lt1"/>
                </a:solidFill>
                <a:latin typeface="Source Sans Pro SemiBold"/>
                <a:ea typeface="Source Sans Pro SemiBold"/>
                <a:cs typeface="Source Sans Pro SemiBold"/>
                <a:sym typeface="Source Sans Pro SemiBold"/>
              </a:rPr>
              <a:t>9</a:t>
            </a:r>
            <a:endParaRPr sz="11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64"/>
        <p:cNvGrpSpPr/>
        <p:nvPr/>
      </p:nvGrpSpPr>
      <p:grpSpPr>
        <a:xfrm>
          <a:off x="0" y="0"/>
          <a:ext cx="0" cy="0"/>
          <a:chOff x="0" y="0"/>
          <a:chExt cx="0" cy="0"/>
        </a:xfrm>
      </p:grpSpPr>
      <p:sp>
        <p:nvSpPr>
          <p:cNvPr id="2365" name="Google Shape;2365;p430"/>
          <p:cNvSpPr txBox="1">
            <a:spLocks noGrp="1"/>
          </p:cNvSpPr>
          <p:nvPr>
            <p:ph type="body" idx="1"/>
          </p:nvPr>
        </p:nvSpPr>
        <p:spPr>
          <a:xfrm>
            <a:off x="571500" y="1369219"/>
            <a:ext cx="8141100" cy="3263400"/>
          </a:xfrm>
          <a:prstGeom prst="rect">
            <a:avLst/>
          </a:prstGeom>
          <a:noFill/>
          <a:ln>
            <a:noFill/>
          </a:ln>
        </p:spPr>
        <p:txBody>
          <a:bodyPr spcFirstLastPara="1" wrap="square" lIns="68575" tIns="34275" rIns="68575" bIns="34275" anchor="t" anchorCtr="0">
            <a:noAutofit/>
          </a:bodyPr>
          <a:lstStyle/>
          <a:p>
            <a:pPr marL="431800" lvl="0" indent="-425450" algn="l" rtl="0">
              <a:lnSpc>
                <a:spcPct val="90000"/>
              </a:lnSpc>
              <a:spcBef>
                <a:spcPts val="0"/>
              </a:spcBef>
              <a:spcAft>
                <a:spcPts val="0"/>
              </a:spcAft>
              <a:buSzPts val="2100"/>
              <a:buChar char="•"/>
            </a:pPr>
            <a:r>
              <a:rPr lang="en" sz="2100"/>
              <a:t>You don’t need to know exactly what is wrong-just that there is a problem-and that is </a:t>
            </a:r>
            <a:r>
              <a:rPr lang="en" sz="2100" b="1"/>
              <a:t>intuitive</a:t>
            </a:r>
            <a:endParaRPr/>
          </a:p>
          <a:p>
            <a:pPr marL="431800" lvl="0" indent="-425450" algn="l" rtl="0">
              <a:lnSpc>
                <a:spcPct val="90000"/>
              </a:lnSpc>
              <a:spcBef>
                <a:spcPts val="800"/>
              </a:spcBef>
              <a:spcAft>
                <a:spcPts val="0"/>
              </a:spcAft>
              <a:buSzPts val="2100"/>
              <a:buChar char="•"/>
            </a:pPr>
            <a:r>
              <a:rPr lang="en" sz="2100"/>
              <a:t>It is </a:t>
            </a:r>
            <a:r>
              <a:rPr lang="en" sz="2100" b="1"/>
              <a:t>courageous</a:t>
            </a:r>
            <a:r>
              <a:rPr lang="en" sz="2100"/>
              <a:t> and </a:t>
            </a:r>
            <a:r>
              <a:rPr lang="en" sz="2100" b="1"/>
              <a:t>sensible</a:t>
            </a:r>
            <a:r>
              <a:rPr lang="en" sz="2100"/>
              <a:t> to ask for (and offer) help when it is needed</a:t>
            </a:r>
            <a:endParaRPr/>
          </a:p>
          <a:p>
            <a:pPr marL="431800" lvl="0" indent="-425450" algn="l" rtl="0">
              <a:lnSpc>
                <a:spcPct val="90000"/>
              </a:lnSpc>
              <a:spcBef>
                <a:spcPts val="800"/>
              </a:spcBef>
              <a:spcAft>
                <a:spcPts val="0"/>
              </a:spcAft>
              <a:buSzPts val="2100"/>
              <a:buChar char="•"/>
            </a:pPr>
            <a:r>
              <a:rPr lang="en" sz="2100" b="1"/>
              <a:t>Trust your gut</a:t>
            </a:r>
            <a:r>
              <a:rPr lang="en" sz="2100"/>
              <a:t>-if you think there is a problem, it’s a good chance there is</a:t>
            </a:r>
            <a:endParaRPr/>
          </a:p>
          <a:p>
            <a:pPr marL="431800" lvl="0" indent="-425450" algn="l" rtl="0">
              <a:lnSpc>
                <a:spcPct val="90000"/>
              </a:lnSpc>
              <a:spcBef>
                <a:spcPts val="800"/>
              </a:spcBef>
              <a:spcAft>
                <a:spcPts val="0"/>
              </a:spcAft>
              <a:buSzPts val="2100"/>
              <a:buChar char="•"/>
            </a:pPr>
            <a:r>
              <a:rPr lang="en" sz="2100" b="1"/>
              <a:t>Use your resources and contacts</a:t>
            </a:r>
            <a:r>
              <a:rPr lang="en" sz="2100"/>
              <a:t>-know your backup resources/system and use them/it</a:t>
            </a:r>
            <a:endParaRPr/>
          </a:p>
          <a:p>
            <a:pPr marL="431800" lvl="0" indent="-425450" algn="l" rtl="0">
              <a:lnSpc>
                <a:spcPct val="90000"/>
              </a:lnSpc>
              <a:spcBef>
                <a:spcPts val="800"/>
              </a:spcBef>
              <a:spcAft>
                <a:spcPts val="0"/>
              </a:spcAft>
              <a:buSzPts val="2100"/>
              <a:buChar char="•"/>
            </a:pPr>
            <a:r>
              <a:rPr lang="en" sz="2100" b="1"/>
              <a:t>If concerned, </a:t>
            </a:r>
            <a:r>
              <a:rPr lang="en" sz="2100"/>
              <a:t>always consult</a:t>
            </a:r>
            <a:endParaRPr/>
          </a:p>
        </p:txBody>
      </p:sp>
      <p:sp>
        <p:nvSpPr>
          <p:cNvPr id="2366" name="Google Shape;2366;p430"/>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3000"/>
              <a:buFont typeface="Calibri"/>
              <a:buNone/>
            </a:pPr>
            <a:r>
              <a:rPr lang="en" sz="3000">
                <a:latin typeface="Calibri"/>
                <a:ea typeface="Calibri"/>
                <a:cs typeface="Calibri"/>
                <a:sym typeface="Calibri"/>
              </a:rPr>
              <a:t>First Rules</a:t>
            </a:r>
            <a:endParaRPr/>
          </a:p>
        </p:txBody>
      </p:sp>
      <p:sp>
        <p:nvSpPr>
          <p:cNvPr id="2" name="TextBox 1">
            <a:extLst>
              <a:ext uri="{FF2B5EF4-FFF2-40B4-BE49-F238E27FC236}">
                <a16:creationId xmlns:a16="http://schemas.microsoft.com/office/drawing/2014/main" id="{302ECD9E-B62A-934B-9FEC-961E9790AB17}"/>
              </a:ext>
            </a:extLst>
          </p:cNvPr>
          <p:cNvSpPr txBox="1"/>
          <p:nvPr/>
        </p:nvSpPr>
        <p:spPr>
          <a:xfrm>
            <a:off x="7162800" y="4343400"/>
            <a:ext cx="609600" cy="307777"/>
          </a:xfrm>
          <a:prstGeom prst="rect">
            <a:avLst/>
          </a:prstGeom>
          <a:noFill/>
        </p:spPr>
        <p:txBody>
          <a:bodyPr wrap="square" rtlCol="0">
            <a:spAutoFit/>
          </a:bodyPr>
          <a:lstStyle/>
          <a:p>
            <a:r>
              <a:rPr lang="en-US" dirty="0"/>
              <a:t>21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7"/>
        <p:cNvGrpSpPr/>
        <p:nvPr/>
      </p:nvGrpSpPr>
      <p:grpSpPr>
        <a:xfrm>
          <a:off x="0" y="0"/>
          <a:ext cx="0" cy="0"/>
          <a:chOff x="0" y="0"/>
          <a:chExt cx="0" cy="0"/>
        </a:xfrm>
      </p:grpSpPr>
      <p:sp>
        <p:nvSpPr>
          <p:cNvPr id="2378" name="Google Shape;2378;p432"/>
          <p:cNvSpPr txBox="1">
            <a:spLocks noGrp="1"/>
          </p:cNvSpPr>
          <p:nvPr>
            <p:ph type="body" idx="1"/>
          </p:nvPr>
        </p:nvSpPr>
        <p:spPr>
          <a:xfrm>
            <a:off x="655213" y="1237532"/>
            <a:ext cx="7917300" cy="33075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2100"/>
              <a:buNone/>
            </a:pPr>
            <a:r>
              <a:rPr lang="en" sz="2100" b="1">
                <a:latin typeface="Source Sans Pro"/>
                <a:ea typeface="Source Sans Pro"/>
                <a:cs typeface="Source Sans Pro"/>
                <a:sym typeface="Source Sans Pro"/>
              </a:rPr>
              <a:t>Changes</a:t>
            </a:r>
            <a:r>
              <a:rPr lang="en" sz="2100">
                <a:latin typeface="Source Sans Pro"/>
                <a:ea typeface="Source Sans Pro"/>
                <a:cs typeface="Source Sans Pro"/>
                <a:sym typeface="Source Sans Pro"/>
              </a:rPr>
              <a:t>:</a:t>
            </a:r>
            <a:endParaRPr>
              <a:latin typeface="Source Sans Pro"/>
              <a:ea typeface="Source Sans Pro"/>
              <a:cs typeface="Source Sans Pro"/>
              <a:sym typeface="Source Sans Pro"/>
            </a:endParaRPr>
          </a:p>
          <a:p>
            <a:pPr marL="165100" lvl="0" indent="-158750" algn="l" rtl="0">
              <a:lnSpc>
                <a:spcPct val="90000"/>
              </a:lnSpc>
              <a:spcBef>
                <a:spcPts val="800"/>
              </a:spcBef>
              <a:spcAft>
                <a:spcPts val="0"/>
              </a:spcAft>
              <a:buSzPts val="2100"/>
              <a:buChar char="•"/>
            </a:pPr>
            <a:r>
              <a:rPr lang="en" sz="2100">
                <a:latin typeface="Source Sans Pro"/>
                <a:ea typeface="Source Sans Pro"/>
                <a:cs typeface="Source Sans Pro"/>
                <a:sym typeface="Source Sans Pro"/>
              </a:rPr>
              <a:t>Appearance </a:t>
            </a:r>
            <a:endParaRPr>
              <a:latin typeface="Source Sans Pro"/>
              <a:ea typeface="Source Sans Pro"/>
              <a:cs typeface="Source Sans Pro"/>
              <a:sym typeface="Source Sans Pro"/>
            </a:endParaRPr>
          </a:p>
          <a:p>
            <a:pPr marL="165100" lvl="0" indent="-158750" algn="l" rtl="0">
              <a:lnSpc>
                <a:spcPct val="90000"/>
              </a:lnSpc>
              <a:spcBef>
                <a:spcPts val="800"/>
              </a:spcBef>
              <a:spcAft>
                <a:spcPts val="0"/>
              </a:spcAft>
              <a:buSzPts val="2100"/>
              <a:buChar char="•"/>
            </a:pPr>
            <a:r>
              <a:rPr lang="en" sz="2100">
                <a:latin typeface="Source Sans Pro"/>
                <a:ea typeface="Source Sans Pro"/>
                <a:cs typeface="Source Sans Pro"/>
                <a:sym typeface="Source Sans Pro"/>
              </a:rPr>
              <a:t>Mood</a:t>
            </a:r>
            <a:endParaRPr>
              <a:latin typeface="Source Sans Pro"/>
              <a:ea typeface="Source Sans Pro"/>
              <a:cs typeface="Source Sans Pro"/>
              <a:sym typeface="Source Sans Pro"/>
            </a:endParaRPr>
          </a:p>
          <a:p>
            <a:pPr marL="165100" lvl="0" indent="-158750" algn="l" rtl="0">
              <a:lnSpc>
                <a:spcPct val="90000"/>
              </a:lnSpc>
              <a:spcBef>
                <a:spcPts val="800"/>
              </a:spcBef>
              <a:spcAft>
                <a:spcPts val="0"/>
              </a:spcAft>
              <a:buSzPts val="2100"/>
              <a:buChar char="•"/>
            </a:pPr>
            <a:r>
              <a:rPr lang="en" sz="2100">
                <a:latin typeface="Source Sans Pro"/>
                <a:ea typeface="Source Sans Pro"/>
                <a:cs typeface="Source Sans Pro"/>
                <a:sym typeface="Source Sans Pro"/>
              </a:rPr>
              <a:t>Speech</a:t>
            </a:r>
            <a:endParaRPr>
              <a:latin typeface="Source Sans Pro"/>
              <a:ea typeface="Source Sans Pro"/>
              <a:cs typeface="Source Sans Pro"/>
              <a:sym typeface="Source Sans Pro"/>
            </a:endParaRPr>
          </a:p>
          <a:p>
            <a:pPr marL="165100" lvl="0" indent="-158750" algn="l" rtl="0">
              <a:lnSpc>
                <a:spcPct val="90000"/>
              </a:lnSpc>
              <a:spcBef>
                <a:spcPts val="800"/>
              </a:spcBef>
              <a:spcAft>
                <a:spcPts val="0"/>
              </a:spcAft>
              <a:buSzPts val="2100"/>
              <a:buChar char="•"/>
            </a:pPr>
            <a:r>
              <a:rPr lang="en" sz="2100">
                <a:latin typeface="Source Sans Pro"/>
                <a:ea typeface="Source Sans Pro"/>
                <a:cs typeface="Source Sans Pro"/>
                <a:sym typeface="Source Sans Pro"/>
              </a:rPr>
              <a:t>Behavior</a:t>
            </a:r>
            <a:endParaRPr>
              <a:latin typeface="Source Sans Pro"/>
              <a:ea typeface="Source Sans Pro"/>
              <a:cs typeface="Source Sans Pro"/>
              <a:sym typeface="Source Sans Pro"/>
            </a:endParaRPr>
          </a:p>
          <a:p>
            <a:pPr marL="165100" lvl="0" indent="-158750" algn="l" rtl="0">
              <a:lnSpc>
                <a:spcPct val="90000"/>
              </a:lnSpc>
              <a:spcBef>
                <a:spcPts val="800"/>
              </a:spcBef>
              <a:spcAft>
                <a:spcPts val="0"/>
              </a:spcAft>
              <a:buSzPts val="2100"/>
              <a:buChar char="•"/>
            </a:pPr>
            <a:r>
              <a:rPr lang="en" sz="2100">
                <a:latin typeface="Source Sans Pro"/>
                <a:ea typeface="Source Sans Pro"/>
                <a:cs typeface="Source Sans Pro"/>
                <a:sym typeface="Source Sans Pro"/>
              </a:rPr>
              <a:t>Relationships</a:t>
            </a:r>
            <a:endParaRPr>
              <a:latin typeface="Source Sans Pro"/>
              <a:ea typeface="Source Sans Pro"/>
              <a:cs typeface="Source Sans Pro"/>
              <a:sym typeface="Source Sans Pro"/>
            </a:endParaRPr>
          </a:p>
          <a:p>
            <a:pPr marL="165100" lvl="0" indent="-158750" algn="l" rtl="0">
              <a:lnSpc>
                <a:spcPct val="100000"/>
              </a:lnSpc>
              <a:spcBef>
                <a:spcPts val="800"/>
              </a:spcBef>
              <a:spcAft>
                <a:spcPts val="0"/>
              </a:spcAft>
              <a:buSzPts val="2100"/>
              <a:buChar char="•"/>
            </a:pPr>
            <a:r>
              <a:rPr lang="en" sz="2100">
                <a:latin typeface="Source Sans Pro"/>
                <a:ea typeface="Source Sans Pro"/>
                <a:cs typeface="Source Sans Pro"/>
                <a:sym typeface="Source Sans Pro"/>
              </a:rPr>
              <a:t>Academic Performance</a:t>
            </a:r>
            <a:endParaRPr>
              <a:latin typeface="Source Sans Pro"/>
              <a:ea typeface="Source Sans Pro"/>
              <a:cs typeface="Source Sans Pro"/>
              <a:sym typeface="Source Sans Pro"/>
            </a:endParaRPr>
          </a:p>
          <a:p>
            <a:pPr marL="0" lvl="0" indent="0" algn="l" rtl="0">
              <a:lnSpc>
                <a:spcPct val="100000"/>
              </a:lnSpc>
              <a:spcBef>
                <a:spcPts val="1200"/>
              </a:spcBef>
              <a:spcAft>
                <a:spcPts val="0"/>
              </a:spcAft>
              <a:buSzPts val="2100"/>
              <a:buNone/>
            </a:pPr>
            <a:r>
              <a:rPr lang="en" sz="2100" i="1">
                <a:solidFill>
                  <a:srgbClr val="000000"/>
                </a:solidFill>
                <a:latin typeface="Source Sans Pro"/>
                <a:ea typeface="Source Sans Pro"/>
                <a:cs typeface="Source Sans Pro"/>
                <a:sym typeface="Source Sans Pro"/>
              </a:rPr>
              <a:t>You don’t need to be an expert/clinician to notice! You just need to trust your observations. CHANGE is the most important clue!</a:t>
            </a:r>
            <a:endParaRPr>
              <a:solidFill>
                <a:srgbClr val="000000"/>
              </a:solidFill>
              <a:latin typeface="Source Sans Pro"/>
              <a:ea typeface="Source Sans Pro"/>
              <a:cs typeface="Source Sans Pro"/>
              <a:sym typeface="Source Sans Pro"/>
            </a:endParaRPr>
          </a:p>
          <a:p>
            <a:pPr marL="0" lvl="0" indent="0" algn="l" rtl="0">
              <a:lnSpc>
                <a:spcPct val="90000"/>
              </a:lnSpc>
              <a:spcBef>
                <a:spcPts val="1200"/>
              </a:spcBef>
              <a:spcAft>
                <a:spcPts val="0"/>
              </a:spcAft>
              <a:buSzPts val="2100"/>
              <a:buNone/>
            </a:pPr>
            <a:endParaRPr sz="2100">
              <a:latin typeface="Source Sans Pro"/>
              <a:ea typeface="Source Sans Pro"/>
              <a:cs typeface="Source Sans Pro"/>
              <a:sym typeface="Source Sans Pro"/>
            </a:endParaRPr>
          </a:p>
        </p:txBody>
      </p:sp>
      <p:sp>
        <p:nvSpPr>
          <p:cNvPr id="2379" name="Google Shape;2379;p432"/>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3000"/>
              <a:buFont typeface="Calibri"/>
              <a:buNone/>
            </a:pPr>
            <a:r>
              <a:rPr lang="en">
                <a:latin typeface="Calibri"/>
                <a:ea typeface="Calibri"/>
                <a:cs typeface="Calibri"/>
                <a:sym typeface="Calibri"/>
              </a:rPr>
              <a:t>Behavioral S</a:t>
            </a:r>
            <a:r>
              <a:rPr lang="en" sz="3000">
                <a:latin typeface="Calibri"/>
                <a:ea typeface="Calibri"/>
                <a:cs typeface="Calibri"/>
                <a:sym typeface="Calibri"/>
              </a:rPr>
              <a:t>igns to Notice</a:t>
            </a:r>
            <a:endParaRPr/>
          </a:p>
        </p:txBody>
      </p:sp>
      <p:sp>
        <p:nvSpPr>
          <p:cNvPr id="2" name="TextBox 1">
            <a:extLst>
              <a:ext uri="{FF2B5EF4-FFF2-40B4-BE49-F238E27FC236}">
                <a16:creationId xmlns:a16="http://schemas.microsoft.com/office/drawing/2014/main" id="{4E5D24AD-BFDB-A943-9A34-A055798BAEED}"/>
              </a:ext>
            </a:extLst>
          </p:cNvPr>
          <p:cNvSpPr txBox="1"/>
          <p:nvPr/>
        </p:nvSpPr>
        <p:spPr>
          <a:xfrm>
            <a:off x="7829550" y="4545032"/>
            <a:ext cx="438150" cy="307777"/>
          </a:xfrm>
          <a:prstGeom prst="rect">
            <a:avLst/>
          </a:prstGeom>
          <a:noFill/>
        </p:spPr>
        <p:txBody>
          <a:bodyPr wrap="square" rtlCol="0">
            <a:spAutoFit/>
          </a:bodyPr>
          <a:lstStyle/>
          <a:p>
            <a:r>
              <a:rPr lang="en-US" dirty="0"/>
              <a:t>22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4"/>
        <p:cNvGrpSpPr/>
        <p:nvPr/>
      </p:nvGrpSpPr>
      <p:grpSpPr>
        <a:xfrm>
          <a:off x="0" y="0"/>
          <a:ext cx="0" cy="0"/>
          <a:chOff x="0" y="0"/>
          <a:chExt cx="0" cy="0"/>
        </a:xfrm>
      </p:grpSpPr>
      <p:sp>
        <p:nvSpPr>
          <p:cNvPr id="2385" name="Google Shape;2385;p433"/>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1400"/>
              <a:buNone/>
            </a:pPr>
            <a:r>
              <a:rPr lang="en"/>
              <a:t>Signs To Look for in a Digital Environment </a:t>
            </a:r>
            <a:endParaRPr/>
          </a:p>
        </p:txBody>
      </p:sp>
      <p:sp>
        <p:nvSpPr>
          <p:cNvPr id="2386" name="Google Shape;2386;p433"/>
          <p:cNvSpPr txBox="1">
            <a:spLocks noGrp="1"/>
          </p:cNvSpPr>
          <p:nvPr>
            <p:ph type="body" idx="1"/>
          </p:nvPr>
        </p:nvSpPr>
        <p:spPr>
          <a:xfrm>
            <a:off x="571500" y="1342148"/>
            <a:ext cx="4490700" cy="3263400"/>
          </a:xfrm>
          <a:prstGeom prst="rect">
            <a:avLst/>
          </a:prstGeom>
          <a:noFill/>
          <a:ln>
            <a:noFill/>
          </a:ln>
        </p:spPr>
        <p:txBody>
          <a:bodyPr spcFirstLastPara="1" wrap="square" lIns="68575" tIns="34275" rIns="68575" bIns="34275" anchor="t" anchorCtr="0">
            <a:noAutofit/>
          </a:bodyPr>
          <a:lstStyle/>
          <a:p>
            <a:pPr marL="342900" lvl="0" indent="-273050" algn="l" rtl="0">
              <a:lnSpc>
                <a:spcPct val="80000"/>
              </a:lnSpc>
              <a:spcBef>
                <a:spcPts val="800"/>
              </a:spcBef>
              <a:spcAft>
                <a:spcPts val="0"/>
              </a:spcAft>
              <a:buSzPts val="1700"/>
              <a:buChar char="•"/>
            </a:pPr>
            <a:r>
              <a:rPr lang="en" sz="1500"/>
              <a:t>Posting comments such as “I hate myself,” “I suck at everything”, or “ I want to die or kill myself”.</a:t>
            </a:r>
            <a:endParaRPr/>
          </a:p>
          <a:p>
            <a:pPr marL="342900" lvl="0" indent="-273050" algn="l" rtl="0">
              <a:lnSpc>
                <a:spcPct val="80000"/>
              </a:lnSpc>
              <a:spcBef>
                <a:spcPts val="800"/>
              </a:spcBef>
              <a:spcAft>
                <a:spcPts val="0"/>
              </a:spcAft>
              <a:buSzPts val="1700"/>
              <a:buChar char="•"/>
            </a:pPr>
            <a:r>
              <a:rPr lang="en" sz="1500"/>
              <a:t>Writing a lot or posting about suicide, heath, or self-harm. </a:t>
            </a:r>
            <a:endParaRPr/>
          </a:p>
          <a:p>
            <a:pPr marL="342900" lvl="0" indent="-273050" algn="l" rtl="0">
              <a:lnSpc>
                <a:spcPct val="80000"/>
              </a:lnSpc>
              <a:spcBef>
                <a:spcPts val="800"/>
              </a:spcBef>
              <a:spcAft>
                <a:spcPts val="0"/>
              </a:spcAft>
              <a:buSzPts val="1700"/>
              <a:buChar char="•"/>
            </a:pPr>
            <a:r>
              <a:rPr lang="en" sz="1500"/>
              <a:t>Posting dark poetry or quotes, disturbing songs or videos</a:t>
            </a:r>
            <a:endParaRPr/>
          </a:p>
          <a:p>
            <a:pPr marL="342900" lvl="0" indent="-273050" algn="l" rtl="0">
              <a:lnSpc>
                <a:spcPct val="80000"/>
              </a:lnSpc>
              <a:spcBef>
                <a:spcPts val="800"/>
              </a:spcBef>
              <a:spcAft>
                <a:spcPts val="0"/>
              </a:spcAft>
              <a:buSzPts val="1700"/>
              <a:buChar char="•"/>
            </a:pPr>
            <a:r>
              <a:rPr lang="en" sz="1500"/>
              <a:t>Using hashtags that are connected to worrisome trends</a:t>
            </a:r>
            <a:endParaRPr/>
          </a:p>
          <a:p>
            <a:pPr marL="342900" lvl="0" indent="-273050" algn="l" rtl="0">
              <a:lnSpc>
                <a:spcPct val="80000"/>
              </a:lnSpc>
              <a:spcBef>
                <a:spcPts val="800"/>
              </a:spcBef>
              <a:spcAft>
                <a:spcPts val="0"/>
              </a:spcAft>
              <a:buSzPts val="1700"/>
              <a:buChar char="•"/>
            </a:pPr>
            <a:r>
              <a:rPr lang="en" sz="1500"/>
              <a:t>Using sad, distressed emoticons or emoticons of destructive things such as guns, knives, etc…</a:t>
            </a:r>
            <a:endParaRPr/>
          </a:p>
          <a:p>
            <a:pPr marL="342900" lvl="0" indent="-273050" algn="l" rtl="0">
              <a:lnSpc>
                <a:spcPct val="80000"/>
              </a:lnSpc>
              <a:spcBef>
                <a:spcPts val="800"/>
              </a:spcBef>
              <a:spcAft>
                <a:spcPts val="0"/>
              </a:spcAft>
              <a:buSzPts val="1700"/>
              <a:buChar char="•"/>
            </a:pPr>
            <a:r>
              <a:rPr lang="en" sz="1500"/>
              <a:t>When they stop responding to your messages</a:t>
            </a:r>
            <a:endParaRPr/>
          </a:p>
          <a:p>
            <a:pPr marL="342900" lvl="0" indent="-273050" algn="l" rtl="0">
              <a:lnSpc>
                <a:spcPct val="80000"/>
              </a:lnSpc>
              <a:spcBef>
                <a:spcPts val="800"/>
              </a:spcBef>
              <a:spcAft>
                <a:spcPts val="0"/>
              </a:spcAft>
              <a:buSzPts val="1700"/>
              <a:buChar char="•"/>
            </a:pPr>
            <a:r>
              <a:rPr lang="en" sz="1500"/>
              <a:t>Posting about engaging in high-risk behavior (i.e. binge drinking, illegal drug use)</a:t>
            </a:r>
            <a:endParaRPr/>
          </a:p>
        </p:txBody>
      </p:sp>
      <p:pic>
        <p:nvPicPr>
          <p:cNvPr id="2388" name="Google Shape;2388;p433" descr="Very Sad Emoji [Free Download iPhone Emojis in PNG] | Emoji Island"/>
          <p:cNvPicPr preferRelativeResize="0"/>
          <p:nvPr/>
        </p:nvPicPr>
        <p:blipFill rotWithShape="1">
          <a:blip r:embed="rId3">
            <a:alphaModFix/>
          </a:blip>
          <a:srcRect/>
          <a:stretch/>
        </p:blipFill>
        <p:spPr>
          <a:xfrm>
            <a:off x="6181224" y="1589798"/>
            <a:ext cx="2391276" cy="2391276"/>
          </a:xfrm>
          <a:prstGeom prst="rect">
            <a:avLst/>
          </a:prstGeom>
          <a:noFill/>
          <a:ln>
            <a:noFill/>
          </a:ln>
        </p:spPr>
      </p:pic>
      <p:sp>
        <p:nvSpPr>
          <p:cNvPr id="2" name="TextBox 1">
            <a:extLst>
              <a:ext uri="{FF2B5EF4-FFF2-40B4-BE49-F238E27FC236}">
                <a16:creationId xmlns:a16="http://schemas.microsoft.com/office/drawing/2014/main" id="{CE4F5B47-7127-7048-9E74-34ACB433C943}"/>
              </a:ext>
            </a:extLst>
          </p:cNvPr>
          <p:cNvSpPr txBox="1"/>
          <p:nvPr/>
        </p:nvSpPr>
        <p:spPr>
          <a:xfrm>
            <a:off x="7658100" y="4451659"/>
            <a:ext cx="685800" cy="307777"/>
          </a:xfrm>
          <a:prstGeom prst="rect">
            <a:avLst/>
          </a:prstGeom>
          <a:noFill/>
        </p:spPr>
        <p:txBody>
          <a:bodyPr wrap="square" rtlCol="0">
            <a:spAutoFit/>
          </a:bodyPr>
          <a:lstStyle/>
          <a:p>
            <a:r>
              <a:rPr lang="en-US" dirty="0"/>
              <a:t>23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02"/>
        <p:cNvGrpSpPr/>
        <p:nvPr/>
      </p:nvGrpSpPr>
      <p:grpSpPr>
        <a:xfrm>
          <a:off x="0" y="0"/>
          <a:ext cx="0" cy="0"/>
          <a:chOff x="0" y="0"/>
          <a:chExt cx="0" cy="0"/>
        </a:xfrm>
      </p:grpSpPr>
      <p:sp>
        <p:nvSpPr>
          <p:cNvPr id="2403" name="Google Shape;2403;p435"/>
          <p:cNvSpPr txBox="1">
            <a:spLocks noGrp="1"/>
          </p:cNvSpPr>
          <p:nvPr>
            <p:ph type="title"/>
          </p:nvPr>
        </p:nvSpPr>
        <p:spPr>
          <a:xfrm>
            <a:off x="571500" y="310740"/>
            <a:ext cx="7580400" cy="6996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00BBFF"/>
              </a:buClr>
              <a:buSzPts val="2200"/>
              <a:buFont typeface="Calibri"/>
              <a:buNone/>
            </a:pPr>
            <a:r>
              <a:rPr lang="en" sz="2200">
                <a:solidFill>
                  <a:srgbClr val="00BBFF"/>
                </a:solidFill>
                <a:latin typeface="Calibri"/>
                <a:ea typeface="Calibri"/>
                <a:cs typeface="Calibri"/>
                <a:sym typeface="Calibri"/>
              </a:rPr>
              <a:t>Advice from students about how to support them when they are struggling:</a:t>
            </a:r>
            <a:endParaRPr sz="2700">
              <a:latin typeface="Calibri"/>
              <a:ea typeface="Calibri"/>
              <a:cs typeface="Calibri"/>
              <a:sym typeface="Calibri"/>
            </a:endParaRPr>
          </a:p>
        </p:txBody>
      </p:sp>
      <p:sp>
        <p:nvSpPr>
          <p:cNvPr id="2404" name="Google Shape;2404;p435"/>
          <p:cNvSpPr/>
          <p:nvPr/>
        </p:nvSpPr>
        <p:spPr>
          <a:xfrm>
            <a:off x="624920" y="1155578"/>
            <a:ext cx="3981900" cy="2977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Source Sans Pro"/>
                <a:ea typeface="Source Sans Pro"/>
                <a:cs typeface="Source Sans Pro"/>
                <a:sym typeface="Source Sans Pro"/>
              </a:rPr>
              <a:t>Do</a:t>
            </a:r>
            <a:endParaRPr sz="1500" b="0" i="0" u="none" strike="noStrike" cap="none">
              <a:solidFill>
                <a:schemeClr val="dk1"/>
              </a:solidFill>
              <a:latin typeface="Source Sans Pro"/>
              <a:ea typeface="Source Sans Pro"/>
              <a:cs typeface="Source Sans Pro"/>
              <a:sym typeface="Source Sans Pro"/>
            </a:endParaRPr>
          </a:p>
          <a:p>
            <a:pPr marL="254000" marR="0" lvl="0" indent="-247650" algn="l" rtl="0">
              <a:lnSpc>
                <a:spcPct val="100000"/>
              </a:lnSpc>
              <a:spcBef>
                <a:spcPts val="0"/>
              </a:spcBef>
              <a:spcAft>
                <a:spcPts val="0"/>
              </a:spcAft>
              <a:buClr>
                <a:srgbClr val="434343"/>
              </a:buClr>
              <a:buSzPts val="1500"/>
              <a:buFont typeface="Arial"/>
              <a:buChar char="•"/>
            </a:pPr>
            <a:r>
              <a:rPr lang="en" sz="1500" b="0" i="0" u="none" strike="noStrike" cap="none">
                <a:solidFill>
                  <a:srgbClr val="434343"/>
                </a:solidFill>
                <a:latin typeface="Source Sans Pro"/>
                <a:ea typeface="Source Sans Pro"/>
                <a:cs typeface="Source Sans Pro"/>
                <a:sym typeface="Source Sans Pro"/>
              </a:rPr>
              <a:t>Treat me normally, without judgement</a:t>
            </a:r>
            <a:endParaRPr sz="1100" b="0" i="0" u="none" strike="noStrike" cap="none">
              <a:solidFill>
                <a:srgbClr val="000000"/>
              </a:solidFill>
              <a:latin typeface="Source Sans Pro"/>
              <a:ea typeface="Source Sans Pro"/>
              <a:cs typeface="Source Sans Pro"/>
              <a:sym typeface="Source Sans Pro"/>
            </a:endParaRPr>
          </a:p>
          <a:p>
            <a:pPr marL="254000" marR="0" lvl="0" indent="-247650" algn="l" rtl="0">
              <a:lnSpc>
                <a:spcPct val="100000"/>
              </a:lnSpc>
              <a:spcBef>
                <a:spcPts val="0"/>
              </a:spcBef>
              <a:spcAft>
                <a:spcPts val="0"/>
              </a:spcAft>
              <a:buClr>
                <a:srgbClr val="434343"/>
              </a:buClr>
              <a:buSzPts val="1500"/>
              <a:buFont typeface="Arial"/>
              <a:buChar char="•"/>
            </a:pPr>
            <a:r>
              <a:rPr lang="en" sz="1500" b="0" i="0" u="none" strike="noStrike" cap="none">
                <a:solidFill>
                  <a:srgbClr val="434343"/>
                </a:solidFill>
                <a:latin typeface="Source Sans Pro"/>
                <a:ea typeface="Source Sans Pro"/>
                <a:cs typeface="Source Sans Pro"/>
                <a:sym typeface="Source Sans Pro"/>
              </a:rPr>
              <a:t>Be accepting of my struggle</a:t>
            </a:r>
            <a:endParaRPr sz="1100" b="0" i="0" u="none" strike="noStrike" cap="none">
              <a:solidFill>
                <a:srgbClr val="000000"/>
              </a:solidFill>
              <a:latin typeface="Source Sans Pro"/>
              <a:ea typeface="Source Sans Pro"/>
              <a:cs typeface="Source Sans Pro"/>
              <a:sym typeface="Source Sans Pro"/>
            </a:endParaRPr>
          </a:p>
          <a:p>
            <a:pPr marL="254000" marR="0" lvl="0" indent="-247650" algn="l" rtl="0">
              <a:lnSpc>
                <a:spcPct val="100000"/>
              </a:lnSpc>
              <a:spcBef>
                <a:spcPts val="0"/>
              </a:spcBef>
              <a:spcAft>
                <a:spcPts val="0"/>
              </a:spcAft>
              <a:buClr>
                <a:srgbClr val="434343"/>
              </a:buClr>
              <a:buSzPts val="1500"/>
              <a:buFont typeface="Arial"/>
              <a:buChar char="•"/>
            </a:pPr>
            <a:r>
              <a:rPr lang="en" sz="1500" b="0" i="0" u="none" strike="noStrike" cap="none">
                <a:solidFill>
                  <a:srgbClr val="434343"/>
                </a:solidFill>
                <a:latin typeface="Source Sans Pro"/>
                <a:ea typeface="Source Sans Pro"/>
                <a:cs typeface="Source Sans Pro"/>
                <a:sym typeface="Source Sans Pro"/>
              </a:rPr>
              <a:t>Use an understanding or empathetic tone</a:t>
            </a:r>
            <a:endParaRPr sz="1100" b="0" i="0" u="none" strike="noStrike" cap="none">
              <a:solidFill>
                <a:srgbClr val="000000"/>
              </a:solidFill>
              <a:latin typeface="Source Sans Pro"/>
              <a:ea typeface="Source Sans Pro"/>
              <a:cs typeface="Source Sans Pro"/>
              <a:sym typeface="Source Sans Pro"/>
            </a:endParaRPr>
          </a:p>
          <a:p>
            <a:pPr marL="254000" marR="0" lvl="0" indent="-247650" algn="l" rtl="0">
              <a:lnSpc>
                <a:spcPct val="100000"/>
              </a:lnSpc>
              <a:spcBef>
                <a:spcPts val="0"/>
              </a:spcBef>
              <a:spcAft>
                <a:spcPts val="0"/>
              </a:spcAft>
              <a:buClr>
                <a:srgbClr val="434343"/>
              </a:buClr>
              <a:buSzPts val="1500"/>
              <a:buFont typeface="Arial"/>
              <a:buChar char="•"/>
            </a:pPr>
            <a:r>
              <a:rPr lang="en" sz="1500" b="0" i="0" u="none" strike="noStrike" cap="none">
                <a:solidFill>
                  <a:srgbClr val="434343"/>
                </a:solidFill>
                <a:latin typeface="Source Sans Pro"/>
                <a:ea typeface="Source Sans Pro"/>
                <a:cs typeface="Source Sans Pro"/>
                <a:sym typeface="Source Sans Pro"/>
              </a:rPr>
              <a:t>Open up conversation, offer to listen</a:t>
            </a:r>
            <a:endParaRPr sz="1100" b="0" i="0" u="none" strike="noStrike" cap="none">
              <a:solidFill>
                <a:srgbClr val="000000"/>
              </a:solidFill>
              <a:latin typeface="Source Sans Pro"/>
              <a:ea typeface="Source Sans Pro"/>
              <a:cs typeface="Source Sans Pro"/>
              <a:sym typeface="Source Sans Pro"/>
            </a:endParaRPr>
          </a:p>
          <a:p>
            <a:pPr marL="254000" marR="0" lvl="0" indent="-247650" algn="l" rtl="0">
              <a:lnSpc>
                <a:spcPct val="100000"/>
              </a:lnSpc>
              <a:spcBef>
                <a:spcPts val="0"/>
              </a:spcBef>
              <a:spcAft>
                <a:spcPts val="0"/>
              </a:spcAft>
              <a:buClr>
                <a:srgbClr val="434343"/>
              </a:buClr>
              <a:buSzPts val="1500"/>
              <a:buFont typeface="Arial"/>
              <a:buChar char="•"/>
            </a:pPr>
            <a:r>
              <a:rPr lang="en" sz="1500" b="0" i="0" u="none" strike="noStrike" cap="none">
                <a:solidFill>
                  <a:srgbClr val="434343"/>
                </a:solidFill>
                <a:latin typeface="Source Sans Pro"/>
                <a:ea typeface="Source Sans Pro"/>
                <a:cs typeface="Source Sans Pro"/>
                <a:sym typeface="Source Sans Pro"/>
              </a:rPr>
              <a:t>Offer invitations, activities, social inclusion</a:t>
            </a:r>
            <a:endParaRPr sz="1100" b="0" i="0" u="none" strike="noStrike" cap="none">
              <a:solidFill>
                <a:srgbClr val="000000"/>
              </a:solidFill>
              <a:latin typeface="Source Sans Pro"/>
              <a:ea typeface="Source Sans Pro"/>
              <a:cs typeface="Source Sans Pro"/>
              <a:sym typeface="Source Sans Pro"/>
            </a:endParaRPr>
          </a:p>
          <a:p>
            <a:pPr marL="254000" marR="0" lvl="0" indent="-247650" algn="l" rtl="0">
              <a:lnSpc>
                <a:spcPct val="100000"/>
              </a:lnSpc>
              <a:spcBef>
                <a:spcPts val="0"/>
              </a:spcBef>
              <a:spcAft>
                <a:spcPts val="0"/>
              </a:spcAft>
              <a:buClr>
                <a:srgbClr val="434343"/>
              </a:buClr>
              <a:buSzPts val="1500"/>
              <a:buFont typeface="Arial"/>
              <a:buChar char="•"/>
            </a:pPr>
            <a:r>
              <a:rPr lang="en" sz="1500" b="0" i="0" u="none" strike="noStrike" cap="none">
                <a:solidFill>
                  <a:srgbClr val="434343"/>
                </a:solidFill>
                <a:latin typeface="Source Sans Pro"/>
                <a:ea typeface="Source Sans Pro"/>
                <a:cs typeface="Source Sans Pro"/>
                <a:sym typeface="Source Sans Pro"/>
              </a:rPr>
              <a:t>Keep checking in, make yourself available</a:t>
            </a:r>
            <a:endParaRPr sz="1100" b="0" i="0" u="none" strike="noStrike" cap="none">
              <a:solidFill>
                <a:srgbClr val="000000"/>
              </a:solidFill>
              <a:latin typeface="Source Sans Pro"/>
              <a:ea typeface="Source Sans Pro"/>
              <a:cs typeface="Source Sans Pro"/>
              <a:sym typeface="Source Sans Pro"/>
            </a:endParaRPr>
          </a:p>
          <a:p>
            <a:pPr marL="254000" marR="0" lvl="0" indent="-247650" algn="l" rtl="0">
              <a:lnSpc>
                <a:spcPct val="100000"/>
              </a:lnSpc>
              <a:spcBef>
                <a:spcPts val="0"/>
              </a:spcBef>
              <a:spcAft>
                <a:spcPts val="0"/>
              </a:spcAft>
              <a:buClr>
                <a:srgbClr val="434343"/>
              </a:buClr>
              <a:buSzPts val="1500"/>
              <a:buFont typeface="Arial"/>
              <a:buChar char="•"/>
            </a:pPr>
            <a:r>
              <a:rPr lang="en" sz="1500" b="0" i="0" u="none" strike="noStrike" cap="none">
                <a:solidFill>
                  <a:srgbClr val="434343"/>
                </a:solidFill>
                <a:latin typeface="Source Sans Pro"/>
                <a:ea typeface="Source Sans Pro"/>
                <a:cs typeface="Source Sans Pro"/>
                <a:sym typeface="Source Sans Pro"/>
              </a:rPr>
              <a:t>Set boundaries</a:t>
            </a:r>
            <a:endParaRPr sz="1100" b="0" i="0" u="none" strike="noStrike" cap="none">
              <a:solidFill>
                <a:srgbClr val="000000"/>
              </a:solidFill>
              <a:latin typeface="Source Sans Pro"/>
              <a:ea typeface="Source Sans Pro"/>
              <a:cs typeface="Source Sans Pro"/>
              <a:sym typeface="Source Sans Pro"/>
            </a:endParaRPr>
          </a:p>
          <a:p>
            <a:pPr marL="254000" marR="0" lvl="0" indent="-247650" algn="l" rtl="0">
              <a:lnSpc>
                <a:spcPct val="100000"/>
              </a:lnSpc>
              <a:spcBef>
                <a:spcPts val="0"/>
              </a:spcBef>
              <a:spcAft>
                <a:spcPts val="0"/>
              </a:spcAft>
              <a:buClr>
                <a:srgbClr val="434343"/>
              </a:buClr>
              <a:buSzPts val="1500"/>
              <a:buFont typeface="Arial"/>
              <a:buChar char="•"/>
            </a:pPr>
            <a:r>
              <a:rPr lang="en" sz="1500" b="0" i="0" u="none" strike="noStrike" cap="none">
                <a:solidFill>
                  <a:srgbClr val="434343"/>
                </a:solidFill>
                <a:latin typeface="Source Sans Pro"/>
                <a:ea typeface="Source Sans Pro"/>
                <a:cs typeface="Source Sans Pro"/>
                <a:sym typeface="Source Sans Pro"/>
              </a:rPr>
              <a:t>Show me that you care/value me</a:t>
            </a:r>
            <a:endParaRPr sz="1100" b="0" i="0" u="none" strike="noStrike" cap="none">
              <a:solidFill>
                <a:srgbClr val="000000"/>
              </a:solidFill>
              <a:latin typeface="Source Sans Pro"/>
              <a:ea typeface="Source Sans Pro"/>
              <a:cs typeface="Source Sans Pro"/>
              <a:sym typeface="Source Sans Pro"/>
            </a:endParaRPr>
          </a:p>
          <a:p>
            <a:pPr marL="254000" marR="0" lvl="0" indent="-247650" algn="l" rtl="0">
              <a:lnSpc>
                <a:spcPct val="100000"/>
              </a:lnSpc>
              <a:spcBef>
                <a:spcPts val="0"/>
              </a:spcBef>
              <a:spcAft>
                <a:spcPts val="0"/>
              </a:spcAft>
              <a:buClr>
                <a:srgbClr val="434343"/>
              </a:buClr>
              <a:buSzPts val="1500"/>
              <a:buFont typeface="Arial"/>
              <a:buChar char="•"/>
            </a:pPr>
            <a:r>
              <a:rPr lang="en" sz="1500" b="0" i="0" u="none" strike="noStrike" cap="none">
                <a:solidFill>
                  <a:srgbClr val="434343"/>
                </a:solidFill>
                <a:latin typeface="Source Sans Pro"/>
                <a:ea typeface="Source Sans Pro"/>
                <a:cs typeface="Source Sans Pro"/>
                <a:sym typeface="Source Sans Pro"/>
              </a:rPr>
              <a:t>Ask open-ended questions</a:t>
            </a:r>
            <a:endParaRPr sz="1100" b="0" i="0" u="none" strike="noStrike" cap="none">
              <a:solidFill>
                <a:srgbClr val="000000"/>
              </a:solidFill>
              <a:latin typeface="Source Sans Pro"/>
              <a:ea typeface="Source Sans Pro"/>
              <a:cs typeface="Source Sans Pro"/>
              <a:sym typeface="Source Sans Pro"/>
            </a:endParaRPr>
          </a:p>
          <a:p>
            <a:pPr marL="254000" marR="0" lvl="0" indent="-247650" algn="l" rtl="0">
              <a:lnSpc>
                <a:spcPct val="100000"/>
              </a:lnSpc>
              <a:spcBef>
                <a:spcPts val="0"/>
              </a:spcBef>
              <a:spcAft>
                <a:spcPts val="0"/>
              </a:spcAft>
              <a:buClr>
                <a:srgbClr val="434343"/>
              </a:buClr>
              <a:buSzPts val="1500"/>
              <a:buFont typeface="Arial"/>
              <a:buChar char="•"/>
            </a:pPr>
            <a:r>
              <a:rPr lang="en" sz="1500" b="0" i="0" u="none" strike="noStrike" cap="none">
                <a:solidFill>
                  <a:srgbClr val="434343"/>
                </a:solidFill>
                <a:latin typeface="Source Sans Pro"/>
                <a:ea typeface="Source Sans Pro"/>
                <a:cs typeface="Source Sans Pro"/>
                <a:sym typeface="Source Sans Pro"/>
              </a:rPr>
              <a:t>Take care of yourself</a:t>
            </a:r>
            <a:endParaRPr sz="1100" b="0" i="0" u="none" strike="noStrike" cap="none">
              <a:solidFill>
                <a:srgbClr val="000000"/>
              </a:solidFill>
              <a:latin typeface="Source Sans Pro"/>
              <a:ea typeface="Source Sans Pro"/>
              <a:cs typeface="Source Sans Pro"/>
              <a:sym typeface="Source Sans Pro"/>
            </a:endParaRPr>
          </a:p>
          <a:p>
            <a:pPr marL="254000" marR="0" lvl="0" indent="-247650" algn="l" rtl="0">
              <a:lnSpc>
                <a:spcPct val="100000"/>
              </a:lnSpc>
              <a:spcBef>
                <a:spcPts val="0"/>
              </a:spcBef>
              <a:spcAft>
                <a:spcPts val="0"/>
              </a:spcAft>
              <a:buClr>
                <a:srgbClr val="434343"/>
              </a:buClr>
              <a:buSzPts val="1500"/>
              <a:buFont typeface="Arial"/>
              <a:buChar char="•"/>
            </a:pPr>
            <a:r>
              <a:rPr lang="en" sz="1500" b="0" i="0" u="none" strike="noStrike" cap="none">
                <a:solidFill>
                  <a:srgbClr val="434343"/>
                </a:solidFill>
                <a:latin typeface="Source Sans Pro"/>
                <a:ea typeface="Source Sans Pro"/>
                <a:cs typeface="Source Sans Pro"/>
                <a:sym typeface="Source Sans Pro"/>
              </a:rPr>
              <a:t>Involve experts when necessary</a:t>
            </a:r>
            <a:endParaRPr sz="1100" b="0" i="0" u="none" strike="noStrike" cap="none">
              <a:solidFill>
                <a:srgbClr val="000000"/>
              </a:solidFill>
              <a:latin typeface="Source Sans Pro"/>
              <a:ea typeface="Source Sans Pro"/>
              <a:cs typeface="Source Sans Pro"/>
              <a:sym typeface="Source Sans Pro"/>
            </a:endParaRPr>
          </a:p>
        </p:txBody>
      </p:sp>
      <p:sp>
        <p:nvSpPr>
          <p:cNvPr id="2405" name="Google Shape;2405;p435"/>
          <p:cNvSpPr/>
          <p:nvPr/>
        </p:nvSpPr>
        <p:spPr>
          <a:xfrm>
            <a:off x="4739722" y="1153519"/>
            <a:ext cx="4112400" cy="2977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Source Sans Pro"/>
                <a:ea typeface="Source Sans Pro"/>
                <a:cs typeface="Source Sans Pro"/>
                <a:sym typeface="Source Sans Pro"/>
              </a:rPr>
              <a:t>Don’t</a:t>
            </a:r>
            <a:endParaRPr sz="1100" b="0" i="0" u="none" strike="noStrike" cap="none">
              <a:solidFill>
                <a:srgbClr val="000000"/>
              </a:solidFill>
              <a:latin typeface="Source Sans Pro"/>
              <a:ea typeface="Source Sans Pro"/>
              <a:cs typeface="Source Sans Pro"/>
              <a:sym typeface="Source Sans Pro"/>
            </a:endParaRPr>
          </a:p>
          <a:p>
            <a:pPr marL="254000" marR="0" lvl="0" indent="-247650" algn="l" rtl="0">
              <a:lnSpc>
                <a:spcPct val="100000"/>
              </a:lnSpc>
              <a:spcBef>
                <a:spcPts val="0"/>
              </a:spcBef>
              <a:spcAft>
                <a:spcPts val="0"/>
              </a:spcAft>
              <a:buClr>
                <a:srgbClr val="434343"/>
              </a:buClr>
              <a:buSzPts val="1500"/>
              <a:buFont typeface="Arial"/>
              <a:buChar char="•"/>
            </a:pPr>
            <a:r>
              <a:rPr lang="en" sz="1500" b="0" i="0" u="none" strike="noStrike" cap="none">
                <a:solidFill>
                  <a:srgbClr val="434343"/>
                </a:solidFill>
                <a:latin typeface="Source Sans Pro"/>
                <a:ea typeface="Source Sans Pro"/>
                <a:cs typeface="Source Sans Pro"/>
                <a:sym typeface="Source Sans Pro"/>
              </a:rPr>
              <a:t>Freak out about OR make light of my situation</a:t>
            </a:r>
            <a:endParaRPr sz="1100" b="0" i="0" u="none" strike="noStrike" cap="none">
              <a:solidFill>
                <a:srgbClr val="000000"/>
              </a:solidFill>
              <a:latin typeface="Source Sans Pro"/>
              <a:ea typeface="Source Sans Pro"/>
              <a:cs typeface="Source Sans Pro"/>
              <a:sym typeface="Source Sans Pro"/>
            </a:endParaRPr>
          </a:p>
          <a:p>
            <a:pPr marL="254000" marR="0" lvl="0" indent="-247650" algn="l" rtl="0">
              <a:lnSpc>
                <a:spcPct val="100000"/>
              </a:lnSpc>
              <a:spcBef>
                <a:spcPts val="0"/>
              </a:spcBef>
              <a:spcAft>
                <a:spcPts val="0"/>
              </a:spcAft>
              <a:buClr>
                <a:srgbClr val="434343"/>
              </a:buClr>
              <a:buSzPts val="1500"/>
              <a:buFont typeface="Arial"/>
              <a:buChar char="•"/>
            </a:pPr>
            <a:r>
              <a:rPr lang="en" sz="1500" b="0" i="0" u="none" strike="noStrike" cap="none">
                <a:solidFill>
                  <a:srgbClr val="434343"/>
                </a:solidFill>
                <a:latin typeface="Source Sans Pro"/>
                <a:ea typeface="Source Sans Pro"/>
                <a:cs typeface="Source Sans Pro"/>
                <a:sym typeface="Source Sans Pro"/>
              </a:rPr>
              <a:t>Try to solve my problems</a:t>
            </a:r>
            <a:endParaRPr sz="1100" b="0" i="0" u="none" strike="noStrike" cap="none">
              <a:solidFill>
                <a:srgbClr val="000000"/>
              </a:solidFill>
              <a:latin typeface="Source Sans Pro"/>
              <a:ea typeface="Source Sans Pro"/>
              <a:cs typeface="Source Sans Pro"/>
              <a:sym typeface="Source Sans Pro"/>
            </a:endParaRPr>
          </a:p>
          <a:p>
            <a:pPr marL="254000" marR="0" lvl="0" indent="-247650" algn="l" rtl="0">
              <a:lnSpc>
                <a:spcPct val="100000"/>
              </a:lnSpc>
              <a:spcBef>
                <a:spcPts val="0"/>
              </a:spcBef>
              <a:spcAft>
                <a:spcPts val="0"/>
              </a:spcAft>
              <a:buClr>
                <a:srgbClr val="434343"/>
              </a:buClr>
              <a:buSzPts val="1500"/>
              <a:buFont typeface="Arial"/>
              <a:buChar char="•"/>
            </a:pPr>
            <a:r>
              <a:rPr lang="en" sz="1500" b="0" i="0" u="none" strike="noStrike" cap="none">
                <a:solidFill>
                  <a:srgbClr val="434343"/>
                </a:solidFill>
                <a:latin typeface="Source Sans Pro"/>
                <a:ea typeface="Source Sans Pro"/>
                <a:cs typeface="Source Sans Pro"/>
                <a:sym typeface="Source Sans Pro"/>
              </a:rPr>
              <a:t>Use an accusatory or condescending tone</a:t>
            </a:r>
            <a:endParaRPr sz="1100" b="0" i="0" u="none" strike="noStrike" cap="none">
              <a:solidFill>
                <a:srgbClr val="000000"/>
              </a:solidFill>
              <a:latin typeface="Source Sans Pro"/>
              <a:ea typeface="Source Sans Pro"/>
              <a:cs typeface="Source Sans Pro"/>
              <a:sym typeface="Source Sans Pro"/>
            </a:endParaRPr>
          </a:p>
          <a:p>
            <a:pPr marL="254000" marR="0" lvl="0" indent="-247650" algn="l" rtl="0">
              <a:lnSpc>
                <a:spcPct val="100000"/>
              </a:lnSpc>
              <a:spcBef>
                <a:spcPts val="0"/>
              </a:spcBef>
              <a:spcAft>
                <a:spcPts val="0"/>
              </a:spcAft>
              <a:buClr>
                <a:srgbClr val="434343"/>
              </a:buClr>
              <a:buSzPts val="1500"/>
              <a:buFont typeface="Arial"/>
              <a:buChar char="•"/>
            </a:pPr>
            <a:r>
              <a:rPr lang="en" sz="1500" b="0" i="0" u="none" strike="noStrike" cap="none">
                <a:solidFill>
                  <a:srgbClr val="434343"/>
                </a:solidFill>
                <a:latin typeface="Source Sans Pro"/>
                <a:ea typeface="Source Sans Pro"/>
                <a:cs typeface="Source Sans Pro"/>
                <a:sym typeface="Source Sans Pro"/>
              </a:rPr>
              <a:t>Demand conversation</a:t>
            </a:r>
            <a:endParaRPr sz="1100" b="0" i="0" u="none" strike="noStrike" cap="none">
              <a:solidFill>
                <a:srgbClr val="000000"/>
              </a:solidFill>
              <a:latin typeface="Source Sans Pro"/>
              <a:ea typeface="Source Sans Pro"/>
              <a:cs typeface="Source Sans Pro"/>
              <a:sym typeface="Source Sans Pro"/>
            </a:endParaRPr>
          </a:p>
          <a:p>
            <a:pPr marL="254000" marR="0" lvl="0" indent="-247650" algn="l" rtl="0">
              <a:lnSpc>
                <a:spcPct val="100000"/>
              </a:lnSpc>
              <a:spcBef>
                <a:spcPts val="0"/>
              </a:spcBef>
              <a:spcAft>
                <a:spcPts val="0"/>
              </a:spcAft>
              <a:buClr>
                <a:srgbClr val="434343"/>
              </a:buClr>
              <a:buSzPts val="1500"/>
              <a:buFont typeface="Arial"/>
              <a:buChar char="•"/>
            </a:pPr>
            <a:r>
              <a:rPr lang="en" sz="1500" b="0" i="0" u="none" strike="noStrike" cap="none">
                <a:solidFill>
                  <a:srgbClr val="434343"/>
                </a:solidFill>
                <a:latin typeface="Source Sans Pro"/>
                <a:ea typeface="Source Sans Pro"/>
                <a:cs typeface="Source Sans Pro"/>
                <a:sym typeface="Source Sans Pro"/>
              </a:rPr>
              <a:t>Get offended if I don’t accept</a:t>
            </a:r>
            <a:endParaRPr sz="1100" b="0" i="0" u="none" strike="noStrike" cap="none">
              <a:solidFill>
                <a:srgbClr val="000000"/>
              </a:solidFill>
              <a:latin typeface="Source Sans Pro"/>
              <a:ea typeface="Source Sans Pro"/>
              <a:cs typeface="Source Sans Pro"/>
              <a:sym typeface="Source Sans Pro"/>
            </a:endParaRPr>
          </a:p>
          <a:p>
            <a:pPr marL="254000" marR="0" lvl="0" indent="-247650" algn="l" rtl="0">
              <a:lnSpc>
                <a:spcPct val="100000"/>
              </a:lnSpc>
              <a:spcBef>
                <a:spcPts val="0"/>
              </a:spcBef>
              <a:spcAft>
                <a:spcPts val="0"/>
              </a:spcAft>
              <a:buClr>
                <a:srgbClr val="434343"/>
              </a:buClr>
              <a:buSzPts val="1500"/>
              <a:buFont typeface="Arial"/>
              <a:buChar char="•"/>
            </a:pPr>
            <a:r>
              <a:rPr lang="en" sz="1500" b="0" i="0" u="none" strike="noStrike" cap="none">
                <a:solidFill>
                  <a:srgbClr val="434343"/>
                </a:solidFill>
                <a:latin typeface="Source Sans Pro"/>
                <a:ea typeface="Source Sans Pro"/>
                <a:cs typeface="Source Sans Pro"/>
                <a:sym typeface="Source Sans Pro"/>
              </a:rPr>
              <a:t>Disappear on me, without explanation</a:t>
            </a:r>
            <a:endParaRPr sz="1100" b="0" i="0" u="none" strike="noStrike" cap="none">
              <a:solidFill>
                <a:srgbClr val="000000"/>
              </a:solidFill>
              <a:latin typeface="Source Sans Pro"/>
              <a:ea typeface="Source Sans Pro"/>
              <a:cs typeface="Source Sans Pro"/>
              <a:sym typeface="Source Sans Pro"/>
            </a:endParaRPr>
          </a:p>
          <a:p>
            <a:pPr marL="254000" marR="0" lvl="0" indent="-247650" algn="l" rtl="0">
              <a:lnSpc>
                <a:spcPct val="100000"/>
              </a:lnSpc>
              <a:spcBef>
                <a:spcPts val="0"/>
              </a:spcBef>
              <a:spcAft>
                <a:spcPts val="0"/>
              </a:spcAft>
              <a:buClr>
                <a:srgbClr val="434343"/>
              </a:buClr>
              <a:buSzPts val="1500"/>
              <a:buFont typeface="Arial"/>
              <a:buChar char="•"/>
            </a:pPr>
            <a:r>
              <a:rPr lang="en" sz="1500" b="0" i="0" u="none" strike="noStrike" cap="none">
                <a:solidFill>
                  <a:srgbClr val="434343"/>
                </a:solidFill>
                <a:latin typeface="Source Sans Pro"/>
                <a:ea typeface="Source Sans Pro"/>
                <a:cs typeface="Source Sans Pro"/>
                <a:sym typeface="Source Sans Pro"/>
              </a:rPr>
              <a:t>Make me feel like a burden</a:t>
            </a:r>
            <a:endParaRPr sz="1100" b="0" i="0" u="none" strike="noStrike" cap="none">
              <a:solidFill>
                <a:srgbClr val="000000"/>
              </a:solidFill>
              <a:latin typeface="Source Sans Pro"/>
              <a:ea typeface="Source Sans Pro"/>
              <a:cs typeface="Source Sans Pro"/>
              <a:sym typeface="Source Sans Pro"/>
            </a:endParaRPr>
          </a:p>
          <a:p>
            <a:pPr marL="254000" marR="0" lvl="0" indent="-247650" algn="l" rtl="0">
              <a:lnSpc>
                <a:spcPct val="100000"/>
              </a:lnSpc>
              <a:spcBef>
                <a:spcPts val="0"/>
              </a:spcBef>
              <a:spcAft>
                <a:spcPts val="0"/>
              </a:spcAft>
              <a:buClr>
                <a:srgbClr val="434343"/>
              </a:buClr>
              <a:buSzPts val="1500"/>
              <a:buFont typeface="Arial"/>
              <a:buChar char="•"/>
            </a:pPr>
            <a:r>
              <a:rPr lang="en" sz="1500" b="0" i="0" u="none" strike="noStrike" cap="none">
                <a:solidFill>
                  <a:srgbClr val="434343"/>
                </a:solidFill>
                <a:latin typeface="Source Sans Pro"/>
                <a:ea typeface="Source Sans Pro"/>
                <a:cs typeface="Source Sans Pro"/>
                <a:sym typeface="Source Sans Pro"/>
              </a:rPr>
              <a:t>Give me false praise</a:t>
            </a:r>
            <a:endParaRPr sz="1100" b="0" i="0" u="none" strike="noStrike" cap="none">
              <a:solidFill>
                <a:srgbClr val="000000"/>
              </a:solidFill>
              <a:latin typeface="Source Sans Pro"/>
              <a:ea typeface="Source Sans Pro"/>
              <a:cs typeface="Source Sans Pro"/>
              <a:sym typeface="Source Sans Pro"/>
            </a:endParaRPr>
          </a:p>
          <a:p>
            <a:pPr marL="254000" marR="0" lvl="0" indent="-247650" algn="l" rtl="0">
              <a:lnSpc>
                <a:spcPct val="100000"/>
              </a:lnSpc>
              <a:spcBef>
                <a:spcPts val="0"/>
              </a:spcBef>
              <a:spcAft>
                <a:spcPts val="0"/>
              </a:spcAft>
              <a:buClr>
                <a:srgbClr val="434343"/>
              </a:buClr>
              <a:buSzPts val="1500"/>
              <a:buFont typeface="Arial"/>
              <a:buChar char="•"/>
            </a:pPr>
            <a:r>
              <a:rPr lang="en" sz="1500" b="0" i="0" u="none" strike="noStrike" cap="none">
                <a:solidFill>
                  <a:srgbClr val="434343"/>
                </a:solidFill>
                <a:latin typeface="Source Sans Pro"/>
                <a:ea typeface="Source Sans Pro"/>
                <a:cs typeface="Source Sans Pro"/>
                <a:sym typeface="Source Sans Pro"/>
              </a:rPr>
              <a:t>Interrogate me</a:t>
            </a:r>
            <a:endParaRPr sz="1100" b="0" i="0" u="none" strike="noStrike" cap="none">
              <a:solidFill>
                <a:srgbClr val="000000"/>
              </a:solidFill>
              <a:latin typeface="Source Sans Pro"/>
              <a:ea typeface="Source Sans Pro"/>
              <a:cs typeface="Source Sans Pro"/>
              <a:sym typeface="Source Sans Pro"/>
            </a:endParaRPr>
          </a:p>
          <a:p>
            <a:pPr marL="254000" marR="0" lvl="0" indent="-247650" algn="l" rtl="0">
              <a:lnSpc>
                <a:spcPct val="100000"/>
              </a:lnSpc>
              <a:spcBef>
                <a:spcPts val="0"/>
              </a:spcBef>
              <a:spcAft>
                <a:spcPts val="0"/>
              </a:spcAft>
              <a:buClr>
                <a:srgbClr val="434343"/>
              </a:buClr>
              <a:buSzPts val="1500"/>
              <a:buFont typeface="Arial"/>
              <a:buChar char="•"/>
            </a:pPr>
            <a:r>
              <a:rPr lang="en" sz="1500" b="0" i="0" u="none" strike="noStrike" cap="none">
                <a:solidFill>
                  <a:srgbClr val="434343"/>
                </a:solidFill>
                <a:latin typeface="Source Sans Pro"/>
                <a:ea typeface="Source Sans Pro"/>
                <a:cs typeface="Source Sans Pro"/>
                <a:sym typeface="Source Sans Pro"/>
              </a:rPr>
              <a:t>Make it about you</a:t>
            </a:r>
            <a:endParaRPr sz="1100" b="0" i="0" u="none" strike="noStrike" cap="none">
              <a:solidFill>
                <a:srgbClr val="000000"/>
              </a:solidFill>
              <a:latin typeface="Source Sans Pro"/>
              <a:ea typeface="Source Sans Pro"/>
              <a:cs typeface="Source Sans Pro"/>
              <a:sym typeface="Source Sans Pro"/>
            </a:endParaRPr>
          </a:p>
          <a:p>
            <a:pPr marL="254000" marR="0" lvl="0" indent="-247650" algn="l" rtl="0">
              <a:lnSpc>
                <a:spcPct val="100000"/>
              </a:lnSpc>
              <a:spcBef>
                <a:spcPts val="0"/>
              </a:spcBef>
              <a:spcAft>
                <a:spcPts val="0"/>
              </a:spcAft>
              <a:buClr>
                <a:srgbClr val="434343"/>
              </a:buClr>
              <a:buSzPts val="1500"/>
              <a:buFont typeface="Arial"/>
              <a:buChar char="•"/>
            </a:pPr>
            <a:r>
              <a:rPr lang="en" sz="1500" b="0" i="0" u="none" strike="noStrike" cap="none">
                <a:solidFill>
                  <a:srgbClr val="434343"/>
                </a:solidFill>
                <a:latin typeface="Source Sans Pro"/>
                <a:ea typeface="Source Sans Pro"/>
                <a:cs typeface="Source Sans Pro"/>
                <a:sym typeface="Source Sans Pro"/>
              </a:rPr>
              <a:t>Turn people against me; gossip about me</a:t>
            </a:r>
            <a:endParaRPr sz="1200" b="0" i="0" u="none" strike="noStrike" cap="none">
              <a:solidFill>
                <a:schemeClr val="dk1"/>
              </a:solidFill>
              <a:latin typeface="Source Sans Pro"/>
              <a:ea typeface="Source Sans Pro"/>
              <a:cs typeface="Source Sans Pro"/>
              <a:sym typeface="Source Sans Pro"/>
            </a:endParaRPr>
          </a:p>
        </p:txBody>
      </p:sp>
      <p:sp>
        <p:nvSpPr>
          <p:cNvPr id="2" name="TextBox 1">
            <a:extLst>
              <a:ext uri="{FF2B5EF4-FFF2-40B4-BE49-F238E27FC236}">
                <a16:creationId xmlns:a16="http://schemas.microsoft.com/office/drawing/2014/main" id="{4C741737-CE5B-B741-80A1-B3EC929E6CC4}"/>
              </a:ext>
            </a:extLst>
          </p:cNvPr>
          <p:cNvSpPr txBox="1"/>
          <p:nvPr/>
        </p:nvSpPr>
        <p:spPr>
          <a:xfrm>
            <a:off x="7677150" y="4274198"/>
            <a:ext cx="474750" cy="307777"/>
          </a:xfrm>
          <a:prstGeom prst="rect">
            <a:avLst/>
          </a:prstGeom>
          <a:noFill/>
        </p:spPr>
        <p:txBody>
          <a:bodyPr wrap="square" rtlCol="0">
            <a:spAutoFit/>
          </a:bodyPr>
          <a:lstStyle/>
          <a:p>
            <a:r>
              <a:rPr lang="en-US" dirty="0"/>
              <a:t>24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sp>
        <p:nvSpPr>
          <p:cNvPr id="2411" name="Google Shape;2411;p436"/>
          <p:cNvSpPr txBox="1">
            <a:spLocks noGrp="1"/>
          </p:cNvSpPr>
          <p:nvPr>
            <p:ph type="body" idx="1"/>
          </p:nvPr>
        </p:nvSpPr>
        <p:spPr>
          <a:xfrm>
            <a:off x="671312" y="1072938"/>
            <a:ext cx="8015400" cy="33075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2100"/>
              <a:buNone/>
            </a:pPr>
            <a:endParaRPr sz="2100">
              <a:latin typeface="Source Sans Pro"/>
              <a:ea typeface="Source Sans Pro"/>
              <a:cs typeface="Source Sans Pro"/>
              <a:sym typeface="Source Sans Pro"/>
            </a:endParaRPr>
          </a:p>
          <a:p>
            <a:pPr marL="0" lvl="0" indent="0" algn="l" rtl="0">
              <a:lnSpc>
                <a:spcPct val="90000"/>
              </a:lnSpc>
              <a:spcBef>
                <a:spcPts val="800"/>
              </a:spcBef>
              <a:spcAft>
                <a:spcPts val="0"/>
              </a:spcAft>
              <a:buSzPts val="2100"/>
              <a:buNone/>
            </a:pPr>
            <a:r>
              <a:rPr lang="en" sz="2100">
                <a:latin typeface="Source Sans Pro"/>
                <a:ea typeface="Source Sans Pro"/>
                <a:cs typeface="Source Sans Pro"/>
                <a:sym typeface="Source Sans Pro"/>
              </a:rPr>
              <a:t>Problems are:</a:t>
            </a:r>
            <a:endParaRPr>
              <a:latin typeface="Source Sans Pro"/>
              <a:ea typeface="Source Sans Pro"/>
              <a:cs typeface="Source Sans Pro"/>
              <a:sym typeface="Source Sans Pro"/>
            </a:endParaRPr>
          </a:p>
          <a:p>
            <a:pPr marL="165100" lvl="0" indent="-158750" algn="l" rtl="0">
              <a:lnSpc>
                <a:spcPct val="90000"/>
              </a:lnSpc>
              <a:spcBef>
                <a:spcPts val="800"/>
              </a:spcBef>
              <a:spcAft>
                <a:spcPts val="0"/>
              </a:spcAft>
              <a:buSzPts val="2100"/>
              <a:buChar char="•"/>
            </a:pPr>
            <a:r>
              <a:rPr lang="en" sz="2100">
                <a:latin typeface="Source Sans Pro"/>
                <a:ea typeface="Source Sans Pro"/>
                <a:cs typeface="Source Sans Pro"/>
                <a:sym typeface="Source Sans Pro"/>
              </a:rPr>
              <a:t>Too intense</a:t>
            </a:r>
            <a:endParaRPr>
              <a:latin typeface="Source Sans Pro"/>
              <a:ea typeface="Source Sans Pro"/>
              <a:cs typeface="Source Sans Pro"/>
              <a:sym typeface="Source Sans Pro"/>
            </a:endParaRPr>
          </a:p>
          <a:p>
            <a:pPr marL="165100" lvl="0" indent="-158750" algn="l" rtl="0">
              <a:lnSpc>
                <a:spcPct val="90000"/>
              </a:lnSpc>
              <a:spcBef>
                <a:spcPts val="800"/>
              </a:spcBef>
              <a:spcAft>
                <a:spcPts val="0"/>
              </a:spcAft>
              <a:buSzPts val="2100"/>
              <a:buChar char="•"/>
            </a:pPr>
            <a:r>
              <a:rPr lang="en" sz="2100">
                <a:latin typeface="Source Sans Pro"/>
                <a:ea typeface="Source Sans Pro"/>
                <a:cs typeface="Source Sans Pro"/>
                <a:sym typeface="Source Sans Pro"/>
              </a:rPr>
              <a:t>Lasting too long</a:t>
            </a:r>
            <a:endParaRPr>
              <a:latin typeface="Source Sans Pro"/>
              <a:ea typeface="Source Sans Pro"/>
              <a:cs typeface="Source Sans Pro"/>
              <a:sym typeface="Source Sans Pro"/>
            </a:endParaRPr>
          </a:p>
          <a:p>
            <a:pPr marL="165100" lvl="0" indent="-158750" algn="l" rtl="0">
              <a:lnSpc>
                <a:spcPct val="90000"/>
              </a:lnSpc>
              <a:spcBef>
                <a:spcPts val="800"/>
              </a:spcBef>
              <a:spcAft>
                <a:spcPts val="0"/>
              </a:spcAft>
              <a:buSzPts val="2100"/>
              <a:buChar char="•"/>
            </a:pPr>
            <a:r>
              <a:rPr lang="en" sz="2100">
                <a:latin typeface="Source Sans Pro"/>
                <a:ea typeface="Source Sans Pro"/>
                <a:cs typeface="Source Sans Pro"/>
                <a:sym typeface="Source Sans Pro"/>
              </a:rPr>
              <a:t>Too disruptive</a:t>
            </a:r>
            <a:endParaRPr>
              <a:latin typeface="Source Sans Pro"/>
              <a:ea typeface="Source Sans Pro"/>
              <a:cs typeface="Source Sans Pro"/>
              <a:sym typeface="Source Sans Pro"/>
            </a:endParaRPr>
          </a:p>
          <a:p>
            <a:pPr marL="165100" lvl="0" indent="-158750" algn="l" rtl="0">
              <a:lnSpc>
                <a:spcPct val="90000"/>
              </a:lnSpc>
              <a:spcBef>
                <a:spcPts val="800"/>
              </a:spcBef>
              <a:spcAft>
                <a:spcPts val="0"/>
              </a:spcAft>
              <a:buSzPts val="2100"/>
              <a:buChar char="•"/>
            </a:pPr>
            <a:r>
              <a:rPr lang="en" sz="2100">
                <a:latin typeface="Source Sans Pro"/>
                <a:ea typeface="Source Sans Pro"/>
                <a:cs typeface="Source Sans Pro"/>
                <a:sym typeface="Source Sans Pro"/>
              </a:rPr>
              <a:t>Getting worse</a:t>
            </a:r>
            <a:endParaRPr>
              <a:latin typeface="Source Sans Pro"/>
              <a:ea typeface="Source Sans Pro"/>
              <a:cs typeface="Source Sans Pro"/>
              <a:sym typeface="Source Sans Pro"/>
            </a:endParaRPr>
          </a:p>
          <a:p>
            <a:pPr marL="165100" lvl="0" indent="-158750" algn="l" rtl="0">
              <a:lnSpc>
                <a:spcPct val="90000"/>
              </a:lnSpc>
              <a:spcBef>
                <a:spcPts val="800"/>
              </a:spcBef>
              <a:spcAft>
                <a:spcPts val="0"/>
              </a:spcAft>
              <a:buSzPts val="2100"/>
              <a:buChar char="•"/>
            </a:pPr>
            <a:r>
              <a:rPr lang="en" sz="2100">
                <a:latin typeface="Source Sans Pro"/>
                <a:ea typeface="Source Sans Pro"/>
                <a:cs typeface="Source Sans Pro"/>
                <a:sym typeface="Source Sans Pro"/>
              </a:rPr>
              <a:t>Recurring or following the same pattern</a:t>
            </a:r>
            <a:endParaRPr>
              <a:latin typeface="Source Sans Pro"/>
              <a:ea typeface="Source Sans Pro"/>
              <a:cs typeface="Source Sans Pro"/>
              <a:sym typeface="Source Sans Pro"/>
            </a:endParaRPr>
          </a:p>
          <a:p>
            <a:pPr marL="165100" lvl="0" indent="-158750" algn="l" rtl="0">
              <a:lnSpc>
                <a:spcPct val="90000"/>
              </a:lnSpc>
              <a:spcBef>
                <a:spcPts val="800"/>
              </a:spcBef>
              <a:spcAft>
                <a:spcPts val="0"/>
              </a:spcAft>
              <a:buSzPts val="2100"/>
              <a:buChar char="•"/>
            </a:pPr>
            <a:r>
              <a:rPr lang="en" sz="2100">
                <a:latin typeface="Source Sans Pro"/>
                <a:ea typeface="Source Sans Pro"/>
                <a:cs typeface="Source Sans Pro"/>
                <a:sym typeface="Source Sans Pro"/>
              </a:rPr>
              <a:t>Dangerous (self or others)</a:t>
            </a:r>
            <a:endParaRPr>
              <a:latin typeface="Source Sans Pro"/>
              <a:ea typeface="Source Sans Pro"/>
              <a:cs typeface="Source Sans Pro"/>
              <a:sym typeface="Source Sans Pro"/>
            </a:endParaRPr>
          </a:p>
          <a:p>
            <a:pPr marL="165100" lvl="0" indent="-158750" algn="l" rtl="0">
              <a:lnSpc>
                <a:spcPct val="90000"/>
              </a:lnSpc>
              <a:spcBef>
                <a:spcPts val="800"/>
              </a:spcBef>
              <a:spcAft>
                <a:spcPts val="0"/>
              </a:spcAft>
              <a:buSzPts val="2100"/>
              <a:buChar char="•"/>
            </a:pPr>
            <a:r>
              <a:rPr lang="en" sz="2100">
                <a:latin typeface="Source Sans Pro"/>
                <a:ea typeface="Source Sans Pro"/>
                <a:cs typeface="Source Sans Pro"/>
                <a:sym typeface="Source Sans Pro"/>
              </a:rPr>
              <a:t>Your gut tells you something isn’t right</a:t>
            </a:r>
            <a:endParaRPr>
              <a:latin typeface="Source Sans Pro"/>
              <a:ea typeface="Source Sans Pro"/>
              <a:cs typeface="Source Sans Pro"/>
              <a:sym typeface="Source Sans Pro"/>
            </a:endParaRPr>
          </a:p>
        </p:txBody>
      </p:sp>
      <p:sp>
        <p:nvSpPr>
          <p:cNvPr id="2412" name="Google Shape;2412;p436"/>
          <p:cNvSpPr txBox="1">
            <a:spLocks noGrp="1"/>
          </p:cNvSpPr>
          <p:nvPr>
            <p:ph type="title"/>
          </p:nvPr>
        </p:nvSpPr>
        <p:spPr>
          <a:xfrm>
            <a:off x="557011" y="273844"/>
            <a:ext cx="8015400" cy="8574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3000"/>
              <a:buFont typeface="Calibri"/>
              <a:buNone/>
            </a:pPr>
            <a:r>
              <a:rPr lang="en" sz="2700">
                <a:latin typeface="Calibri"/>
                <a:ea typeface="Calibri"/>
                <a:cs typeface="Calibri"/>
                <a:sym typeface="Calibri"/>
              </a:rPr>
              <a:t>You may want to consider PROFESSIONAL help if….</a:t>
            </a:r>
            <a:endParaRPr sz="27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17"/>
        <p:cNvGrpSpPr/>
        <p:nvPr/>
      </p:nvGrpSpPr>
      <p:grpSpPr>
        <a:xfrm>
          <a:off x="0" y="0"/>
          <a:ext cx="0" cy="0"/>
          <a:chOff x="0" y="0"/>
          <a:chExt cx="0" cy="0"/>
        </a:xfrm>
      </p:grpSpPr>
      <p:sp>
        <p:nvSpPr>
          <p:cNvPr id="2418" name="Google Shape;2418;p437"/>
          <p:cNvSpPr txBox="1">
            <a:spLocks noGrp="1"/>
          </p:cNvSpPr>
          <p:nvPr>
            <p:ph type="ctrTitle"/>
          </p:nvPr>
        </p:nvSpPr>
        <p:spPr>
          <a:xfrm>
            <a:off x="285750" y="1670539"/>
            <a:ext cx="4000500" cy="15033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3400"/>
              <a:buFont typeface="Source Sans Pro"/>
              <a:buNone/>
            </a:pPr>
            <a:r>
              <a:rPr lang="en"/>
              <a:t>Think about a time you had a headache or stomachache.</a:t>
            </a:r>
            <a:endParaRPr/>
          </a:p>
        </p:txBody>
      </p:sp>
      <p:sp>
        <p:nvSpPr>
          <p:cNvPr id="2419" name="Google Shape;2419;p437"/>
          <p:cNvSpPr txBox="1">
            <a:spLocks noGrp="1"/>
          </p:cNvSpPr>
          <p:nvPr>
            <p:ph type="subTitle" idx="1"/>
          </p:nvPr>
        </p:nvSpPr>
        <p:spPr>
          <a:xfrm>
            <a:off x="0" y="3429000"/>
            <a:ext cx="4286100" cy="1143000"/>
          </a:xfrm>
          <a:prstGeom prst="rect">
            <a:avLst/>
          </a:prstGeom>
          <a:noFill/>
          <a:ln>
            <a:noFill/>
          </a:ln>
        </p:spPr>
        <p:txBody>
          <a:bodyPr spcFirstLastPara="1" wrap="square" lIns="68575" tIns="34275" rIns="68575" bIns="34275" anchor="t" anchorCtr="0">
            <a:noAutofit/>
          </a:bodyPr>
          <a:lstStyle/>
          <a:p>
            <a:pPr marL="342900" lvl="0" indent="0" algn="l" rtl="0">
              <a:lnSpc>
                <a:spcPct val="90000"/>
              </a:lnSpc>
              <a:spcBef>
                <a:spcPts val="800"/>
              </a:spcBef>
              <a:spcAft>
                <a:spcPts val="0"/>
              </a:spcAft>
              <a:buSzPts val="1300"/>
              <a:buNone/>
            </a:pPr>
            <a:r>
              <a:rPr lang="en" sz="1200"/>
              <a:t>These things happen all the time and we don’t always call our doctor or go to a hospital emergency room when we have them. But we usually will call or visit a doctor if problems are different from usual run of the mill headache or are very intense, getting worse, interfering with functioning, lasting too long-just like with mental health problems!</a:t>
            </a:r>
            <a:endParaRPr/>
          </a:p>
        </p:txBody>
      </p:sp>
      <p:pic>
        <p:nvPicPr>
          <p:cNvPr id="2420" name="Google Shape;2420;p437"/>
          <p:cNvPicPr preferRelativeResize="0"/>
          <p:nvPr/>
        </p:nvPicPr>
        <p:blipFill rotWithShape="1">
          <a:blip r:embed="rId3">
            <a:alphaModFix/>
          </a:blip>
          <a:srcRect t="9999"/>
          <a:stretch/>
        </p:blipFill>
        <p:spPr>
          <a:xfrm>
            <a:off x="4572000" y="-1"/>
            <a:ext cx="4571999"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sp>
        <p:nvSpPr>
          <p:cNvPr id="2426" name="Google Shape;2426;p438"/>
          <p:cNvSpPr txBox="1">
            <a:spLocks noGrp="1"/>
          </p:cNvSpPr>
          <p:nvPr>
            <p:ph type="title"/>
          </p:nvPr>
        </p:nvSpPr>
        <p:spPr>
          <a:xfrm>
            <a:off x="4572000" y="1501973"/>
            <a:ext cx="4286100" cy="21396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lt1"/>
              </a:buClr>
              <a:buSzPts val="3800"/>
              <a:buFont typeface="Source Sans Pro"/>
              <a:buNone/>
            </a:pPr>
            <a:r>
              <a:rPr lang="en"/>
              <a:t>Seizing that Awkward Moment </a:t>
            </a:r>
            <a:endParaRPr/>
          </a:p>
        </p:txBody>
      </p:sp>
      <p:sp>
        <p:nvSpPr>
          <p:cNvPr id="2427" name="Google Shape;2427;p438"/>
          <p:cNvSpPr txBox="1">
            <a:spLocks noGrp="1"/>
          </p:cNvSpPr>
          <p:nvPr>
            <p:ph type="sldNum" idx="4294967295"/>
          </p:nvPr>
        </p:nvSpPr>
        <p:spPr>
          <a:xfrm>
            <a:off x="8001000" y="4857750"/>
            <a:ext cx="1143000" cy="1716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700"/>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32"/>
        <p:cNvGrpSpPr/>
        <p:nvPr/>
      </p:nvGrpSpPr>
      <p:grpSpPr>
        <a:xfrm>
          <a:off x="0" y="0"/>
          <a:ext cx="0" cy="0"/>
          <a:chOff x="0" y="0"/>
          <a:chExt cx="0" cy="0"/>
        </a:xfrm>
      </p:grpSpPr>
      <p:sp>
        <p:nvSpPr>
          <p:cNvPr id="2433" name="Google Shape;2433;p439"/>
          <p:cNvSpPr txBox="1">
            <a:spLocks noGrp="1"/>
          </p:cNvSpPr>
          <p:nvPr>
            <p:ph type="title"/>
          </p:nvPr>
        </p:nvSpPr>
        <p:spPr>
          <a:xfrm>
            <a:off x="585627" y="712292"/>
            <a:ext cx="7312800" cy="5835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2200"/>
              <a:buFont typeface="Calibri"/>
              <a:buNone/>
            </a:pPr>
            <a:r>
              <a:rPr lang="en" sz="4100">
                <a:latin typeface="Calibri"/>
                <a:ea typeface="Calibri"/>
                <a:cs typeface="Calibri"/>
                <a:sym typeface="Calibri"/>
              </a:rPr>
              <a:t>Seize the Awkward: </a:t>
            </a:r>
            <a:br>
              <a:rPr lang="en">
                <a:latin typeface="Calibri"/>
                <a:ea typeface="Calibri"/>
                <a:cs typeface="Calibri"/>
                <a:sym typeface="Calibri"/>
              </a:rPr>
            </a:br>
            <a:r>
              <a:rPr lang="en" sz="2400">
                <a:latin typeface="Calibri"/>
                <a:ea typeface="Calibri"/>
                <a:cs typeface="Calibri"/>
                <a:sym typeface="Calibri"/>
              </a:rPr>
              <a:t>A digital campaign from: JED, AFSP, and Ad Council</a:t>
            </a:r>
            <a:endParaRPr sz="2400"/>
          </a:p>
        </p:txBody>
      </p:sp>
      <p:sp>
        <p:nvSpPr>
          <p:cNvPr id="2434" name="Google Shape;2434;p439"/>
          <p:cNvSpPr txBox="1"/>
          <p:nvPr/>
        </p:nvSpPr>
        <p:spPr>
          <a:xfrm>
            <a:off x="585627" y="1295699"/>
            <a:ext cx="7916100" cy="2652900"/>
          </a:xfrm>
          <a:prstGeom prst="rect">
            <a:avLst/>
          </a:prstGeom>
          <a:noFill/>
          <a:ln>
            <a:noFill/>
          </a:ln>
        </p:spPr>
        <p:txBody>
          <a:bodyPr spcFirstLastPara="1" wrap="square" lIns="91450" tIns="91450" rIns="91450" bIns="91450" anchor="t" anchorCtr="0">
            <a:noAutofit/>
          </a:bodyPr>
          <a:lstStyle/>
          <a:p>
            <a:pPr marL="0" marR="0" lvl="0" indent="0" algn="ctr" rtl="0">
              <a:lnSpc>
                <a:spcPct val="100000"/>
              </a:lnSpc>
              <a:spcBef>
                <a:spcPts val="0"/>
              </a:spcBef>
              <a:spcAft>
                <a:spcPts val="0"/>
              </a:spcAft>
              <a:buClr>
                <a:srgbClr val="000000"/>
              </a:buClr>
              <a:buSzPts val="1200"/>
              <a:buFont typeface="Calibri"/>
              <a:buNone/>
            </a:pPr>
            <a:endParaRPr sz="1800" b="0" i="0" u="none" strike="noStrike" cap="none">
              <a:solidFill>
                <a:srgbClr val="666666"/>
              </a:solidFill>
              <a:latin typeface="Calibri"/>
              <a:ea typeface="Calibri"/>
              <a:cs typeface="Calibri"/>
              <a:sym typeface="Calibri"/>
            </a:endParaRPr>
          </a:p>
          <a:p>
            <a:pPr marL="0" marR="0" lvl="0" indent="0" algn="ctr" rtl="0">
              <a:lnSpc>
                <a:spcPct val="100000"/>
              </a:lnSpc>
              <a:spcBef>
                <a:spcPts val="0"/>
              </a:spcBef>
              <a:spcAft>
                <a:spcPts val="0"/>
              </a:spcAft>
              <a:buNone/>
            </a:pPr>
            <a:r>
              <a:rPr lang="en" sz="2100" b="0" i="0" u="none" strike="noStrike" cap="none">
                <a:solidFill>
                  <a:srgbClr val="666666"/>
                </a:solidFill>
                <a:latin typeface="Calibri"/>
                <a:ea typeface="Calibri"/>
                <a:cs typeface="Calibri"/>
                <a:sym typeface="Calibri"/>
              </a:rPr>
              <a:t>Everybody experiences mental health issues in different ways.</a:t>
            </a:r>
            <a:endParaRPr sz="1100"/>
          </a:p>
          <a:p>
            <a:pPr marL="0" marR="0" lvl="0" indent="0" algn="ctr" rtl="0">
              <a:lnSpc>
                <a:spcPct val="100000"/>
              </a:lnSpc>
              <a:spcBef>
                <a:spcPts val="0"/>
              </a:spcBef>
              <a:spcAft>
                <a:spcPts val="0"/>
              </a:spcAft>
              <a:buNone/>
            </a:pPr>
            <a:endParaRPr sz="2100" b="0" i="0" u="none" strike="noStrike" cap="none">
              <a:solidFill>
                <a:srgbClr val="666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Calibri"/>
              <a:buNone/>
            </a:pPr>
            <a:r>
              <a:rPr lang="en" sz="2100" b="0" i="0" u="none" strike="noStrike" cap="none">
                <a:solidFill>
                  <a:srgbClr val="666666"/>
                </a:solidFill>
                <a:latin typeface="Calibri"/>
                <a:ea typeface="Calibri"/>
                <a:cs typeface="Calibri"/>
                <a:sym typeface="Calibri"/>
              </a:rPr>
              <a:t>Starting a conversation with a Brother, friend, family member, really anyone… can be awkward. It’s awkward for the person asking if their friend is OK and it’s awkward for the friend in need. </a:t>
            </a:r>
            <a:endParaRPr sz="2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Source Sans Pro Light"/>
              <a:buNone/>
            </a:pPr>
            <a:endParaRPr sz="2100" b="0" i="0" u="none" strike="noStrike" cap="none">
              <a:solidFill>
                <a:srgbClr val="00B0F0"/>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200"/>
              <a:buFont typeface="Calibri"/>
              <a:buNone/>
            </a:pPr>
            <a:r>
              <a:rPr lang="en" sz="2100" b="1" i="0" u="none" strike="noStrike" cap="none">
                <a:solidFill>
                  <a:srgbClr val="00A9E0"/>
                </a:solidFill>
                <a:latin typeface="Calibri"/>
                <a:ea typeface="Calibri"/>
                <a:cs typeface="Calibri"/>
                <a:sym typeface="Calibri"/>
              </a:rPr>
              <a:t>This campaign asks young adults to recognize and seize this awkwardness to support their friends. </a:t>
            </a:r>
            <a:endParaRPr sz="2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Source Sans Pro Light"/>
              <a:buNone/>
            </a:pPr>
            <a:endParaRPr sz="1600" b="0" i="0" u="none" strike="noStrike" cap="none">
              <a:solidFill>
                <a:srgbClr val="00B0F0"/>
              </a:solidFill>
              <a:latin typeface="Calibri"/>
              <a:ea typeface="Calibri"/>
              <a:cs typeface="Calibri"/>
              <a:sym typeface="Calibri"/>
            </a:endParaRPr>
          </a:p>
        </p:txBody>
      </p:sp>
      <p:sp>
        <p:nvSpPr>
          <p:cNvPr id="2435" name="Google Shape;2435;p439"/>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404041"/>
              </a:buClr>
              <a:buSzPts val="700"/>
              <a:buFont typeface="Source Sans Pro Light"/>
              <a:buNone/>
            </a:pPr>
            <a:fld id="{00000000-1234-1234-1234-123412341234}" type="slidenum">
              <a:rPr lang="en" sz="700" b="0" i="0" u="none" strike="noStrike" cap="none">
                <a:solidFill>
                  <a:srgbClr val="404041"/>
                </a:solidFill>
                <a:latin typeface="Source Sans Pro Light"/>
                <a:ea typeface="Source Sans Pro Light"/>
                <a:cs typeface="Source Sans Pro Light"/>
                <a:sym typeface="Source Sans Pro Light"/>
              </a:rPr>
              <a:t>28</a:t>
            </a:fld>
            <a:endParaRPr sz="700" b="0" i="0" u="none" strike="noStrike" cap="none">
              <a:solidFill>
                <a:srgbClr val="404041"/>
              </a:solidFill>
              <a:latin typeface="Source Sans Pro Light"/>
              <a:ea typeface="Source Sans Pro Light"/>
              <a:cs typeface="Source Sans Pro Light"/>
              <a:sym typeface="Source Sans Pro Light"/>
            </a:endParaRPr>
          </a:p>
        </p:txBody>
      </p:sp>
      <p:pic>
        <p:nvPicPr>
          <p:cNvPr id="2436" name="Google Shape;2436;p439" descr="Seize The Awkward Campaign Toolkit – Social Media Kit"/>
          <p:cNvPicPr preferRelativeResize="0"/>
          <p:nvPr/>
        </p:nvPicPr>
        <p:blipFill rotWithShape="1">
          <a:blip r:embed="rId3">
            <a:alphaModFix/>
          </a:blip>
          <a:srcRect/>
          <a:stretch/>
        </p:blipFill>
        <p:spPr>
          <a:xfrm>
            <a:off x="5179594" y="356231"/>
            <a:ext cx="2899610" cy="80730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sp>
        <p:nvSpPr>
          <p:cNvPr id="2441" name="Google Shape;2441;p440"/>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1400"/>
              <a:buNone/>
            </a:pPr>
            <a:r>
              <a:rPr lang="en"/>
              <a:t>What Is The Message? </a:t>
            </a:r>
            <a:endParaRPr/>
          </a:p>
        </p:txBody>
      </p:sp>
      <p:sp>
        <p:nvSpPr>
          <p:cNvPr id="2442" name="Google Shape;2442;p440"/>
          <p:cNvSpPr txBox="1">
            <a:spLocks noGrp="1"/>
          </p:cNvSpPr>
          <p:nvPr>
            <p:ph type="body" idx="1"/>
          </p:nvPr>
        </p:nvSpPr>
        <p:spPr>
          <a:xfrm>
            <a:off x="571500" y="1369219"/>
            <a:ext cx="8001000" cy="3263400"/>
          </a:xfrm>
          <a:prstGeom prst="rect">
            <a:avLst/>
          </a:prstGeom>
          <a:noFill/>
          <a:ln>
            <a:noFill/>
          </a:ln>
        </p:spPr>
        <p:txBody>
          <a:bodyPr spcFirstLastPara="1" wrap="square" lIns="68575" tIns="34275" rIns="68575" bIns="34275" anchor="t" anchorCtr="0">
            <a:noAutofit/>
          </a:bodyPr>
          <a:lstStyle/>
          <a:p>
            <a:pPr marL="254000" lvl="0" indent="-254000" algn="l" rtl="0">
              <a:lnSpc>
                <a:spcPct val="100000"/>
              </a:lnSpc>
              <a:spcBef>
                <a:spcPts val="0"/>
              </a:spcBef>
              <a:spcAft>
                <a:spcPts val="0"/>
              </a:spcAft>
              <a:buClr>
                <a:srgbClr val="00A9E0"/>
              </a:buClr>
              <a:buSzPts val="1200"/>
              <a:buChar char="•"/>
            </a:pPr>
            <a:r>
              <a:rPr lang="en" sz="2100">
                <a:solidFill>
                  <a:srgbClr val="666666"/>
                </a:solidFill>
                <a:latin typeface="Calibri"/>
                <a:ea typeface="Calibri"/>
                <a:cs typeface="Calibri"/>
                <a:sym typeface="Calibri"/>
              </a:rPr>
              <a:t>It’s about the awkwardness of </a:t>
            </a:r>
            <a:r>
              <a:rPr lang="en" sz="2100" u="sng">
                <a:solidFill>
                  <a:srgbClr val="666666"/>
                </a:solidFill>
                <a:latin typeface="Calibri"/>
                <a:ea typeface="Calibri"/>
                <a:cs typeface="Calibri"/>
                <a:sym typeface="Calibri"/>
              </a:rPr>
              <a:t>starting</a:t>
            </a:r>
            <a:r>
              <a:rPr lang="en" sz="2100">
                <a:solidFill>
                  <a:srgbClr val="666666"/>
                </a:solidFill>
                <a:latin typeface="Calibri"/>
                <a:ea typeface="Calibri"/>
                <a:cs typeface="Calibri"/>
                <a:sym typeface="Calibri"/>
              </a:rPr>
              <a:t> the conversation about mental health.</a:t>
            </a:r>
            <a:endParaRPr sz="2100"/>
          </a:p>
          <a:p>
            <a:pPr marL="254000" lvl="0" indent="-254000" algn="l" rtl="0">
              <a:lnSpc>
                <a:spcPct val="100000"/>
              </a:lnSpc>
              <a:spcBef>
                <a:spcPts val="0"/>
              </a:spcBef>
              <a:spcAft>
                <a:spcPts val="0"/>
              </a:spcAft>
              <a:buClr>
                <a:srgbClr val="00A9E0"/>
              </a:buClr>
              <a:buSzPts val="1200"/>
              <a:buChar char="•"/>
            </a:pPr>
            <a:r>
              <a:rPr lang="en" sz="2100">
                <a:solidFill>
                  <a:srgbClr val="666666"/>
                </a:solidFill>
                <a:latin typeface="Calibri"/>
                <a:ea typeface="Calibri"/>
                <a:cs typeface="Calibri"/>
                <a:sym typeface="Calibri"/>
              </a:rPr>
              <a:t>It shows that this is just a moment—it isn’t everlasting.</a:t>
            </a:r>
            <a:endParaRPr sz="2100"/>
          </a:p>
          <a:p>
            <a:pPr marL="254000" lvl="0" indent="-254000" algn="l" rtl="0">
              <a:lnSpc>
                <a:spcPct val="100000"/>
              </a:lnSpc>
              <a:spcBef>
                <a:spcPts val="0"/>
              </a:spcBef>
              <a:spcAft>
                <a:spcPts val="0"/>
              </a:spcAft>
              <a:buClr>
                <a:srgbClr val="00A9E0"/>
              </a:buClr>
              <a:buSzPts val="1200"/>
              <a:buChar char="•"/>
            </a:pPr>
            <a:r>
              <a:rPr lang="en" sz="2100">
                <a:solidFill>
                  <a:srgbClr val="666666"/>
                </a:solidFill>
                <a:latin typeface="Calibri"/>
                <a:ea typeface="Calibri"/>
                <a:cs typeface="Calibri"/>
                <a:sym typeface="Calibri"/>
              </a:rPr>
              <a:t>It talks about the good that comes from seizing the temporary awkwardness.</a:t>
            </a:r>
            <a:endParaRPr sz="2100"/>
          </a:p>
          <a:p>
            <a:pPr marL="254000" lvl="0" indent="-254000" algn="l" rtl="0">
              <a:lnSpc>
                <a:spcPct val="100000"/>
              </a:lnSpc>
              <a:spcBef>
                <a:spcPts val="0"/>
              </a:spcBef>
              <a:spcAft>
                <a:spcPts val="0"/>
              </a:spcAft>
              <a:buClr>
                <a:srgbClr val="00A9E0"/>
              </a:buClr>
              <a:buSzPts val="1200"/>
              <a:buChar char="•"/>
            </a:pPr>
            <a:r>
              <a:rPr lang="en" sz="2100">
                <a:solidFill>
                  <a:srgbClr val="666666"/>
                </a:solidFill>
                <a:latin typeface="Calibri"/>
                <a:ea typeface="Calibri"/>
                <a:cs typeface="Calibri"/>
                <a:sym typeface="Calibri"/>
              </a:rPr>
              <a:t>It maintains the relatable humor that our audience loves.</a:t>
            </a:r>
            <a:endParaRPr sz="2100"/>
          </a:p>
          <a:p>
            <a:pPr marL="254000" lvl="0" indent="-254000" algn="l" rtl="0">
              <a:lnSpc>
                <a:spcPct val="100000"/>
              </a:lnSpc>
              <a:spcBef>
                <a:spcPts val="0"/>
              </a:spcBef>
              <a:spcAft>
                <a:spcPts val="0"/>
              </a:spcAft>
              <a:buClr>
                <a:srgbClr val="00A9E0"/>
              </a:buClr>
              <a:buSzPts val="1200"/>
              <a:buChar char="•"/>
            </a:pPr>
            <a:r>
              <a:rPr lang="en" sz="2100">
                <a:solidFill>
                  <a:srgbClr val="666666"/>
                </a:solidFill>
                <a:latin typeface="Calibri"/>
                <a:ea typeface="Calibri"/>
                <a:cs typeface="Calibri"/>
                <a:sym typeface="Calibri"/>
              </a:rPr>
              <a:t>It tackles mental health head on, not shrouding the topic in indirect language</a:t>
            </a:r>
            <a:endParaRPr sz="2100"/>
          </a:p>
        </p:txBody>
      </p:sp>
      <p:sp>
        <p:nvSpPr>
          <p:cNvPr id="2443" name="Google Shape;2443;p440"/>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700"/>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0"/>
        <p:cNvGrpSpPr/>
        <p:nvPr/>
      </p:nvGrpSpPr>
      <p:grpSpPr>
        <a:xfrm>
          <a:off x="0" y="0"/>
          <a:ext cx="0" cy="0"/>
          <a:chOff x="0" y="0"/>
          <a:chExt cx="0" cy="0"/>
        </a:xfrm>
      </p:grpSpPr>
      <p:sp>
        <p:nvSpPr>
          <p:cNvPr id="2201" name="Google Shape;2201;p412"/>
          <p:cNvSpPr txBox="1">
            <a:spLocks noGrp="1"/>
          </p:cNvSpPr>
          <p:nvPr>
            <p:ph type="title"/>
          </p:nvPr>
        </p:nvSpPr>
        <p:spPr>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1400"/>
              <a:buNone/>
            </a:pPr>
            <a:r>
              <a:rPr lang="en"/>
              <a:t>Who is The Jed (JED) Foundation? </a:t>
            </a:r>
            <a:endParaRPr/>
          </a:p>
        </p:txBody>
      </p:sp>
      <p:sp>
        <p:nvSpPr>
          <p:cNvPr id="2202" name="Google Shape;2202;p412"/>
          <p:cNvSpPr txBox="1">
            <a:spLocks noGrp="1"/>
          </p:cNvSpPr>
          <p:nvPr>
            <p:ph type="body" idx="1"/>
          </p:nvPr>
        </p:nvSpPr>
        <p:spPr>
          <a:xfrm>
            <a:off x="571500" y="1028700"/>
            <a:ext cx="3086100" cy="3086100"/>
          </a:xfrm>
          <a:prstGeom prst="rect">
            <a:avLst/>
          </a:prstGeom>
          <a:noFill/>
          <a:ln>
            <a:noFill/>
          </a:ln>
        </p:spPr>
        <p:txBody>
          <a:bodyPr spcFirstLastPara="1" wrap="square" lIns="68575" tIns="34275" rIns="68575" bIns="34275" anchor="t" anchorCtr="0">
            <a:noAutofit/>
          </a:bodyPr>
          <a:lstStyle/>
          <a:p>
            <a:pPr marL="342900" lvl="0" indent="-273050" algn="l" rtl="0">
              <a:lnSpc>
                <a:spcPct val="80000"/>
              </a:lnSpc>
              <a:spcBef>
                <a:spcPts val="800"/>
              </a:spcBef>
              <a:spcAft>
                <a:spcPts val="0"/>
              </a:spcAft>
              <a:buSzPts val="1700"/>
              <a:buChar char="•"/>
            </a:pPr>
            <a:r>
              <a:rPr lang="en" sz="1400" dirty="0"/>
              <a:t>JED is a nonprofit that protects emotional health and prevents suicide for our nation’s teens and young adults. </a:t>
            </a:r>
            <a:endParaRPr sz="1400" dirty="0"/>
          </a:p>
          <a:p>
            <a:pPr marL="342900" lvl="0" indent="-273050" algn="l" rtl="0">
              <a:lnSpc>
                <a:spcPct val="80000"/>
              </a:lnSpc>
              <a:spcBef>
                <a:spcPts val="800"/>
              </a:spcBef>
              <a:spcAft>
                <a:spcPts val="0"/>
              </a:spcAft>
              <a:buSzPts val="1700"/>
              <a:buChar char="•"/>
            </a:pPr>
            <a:r>
              <a:rPr lang="en" sz="1400" dirty="0"/>
              <a:t>JED partners  with high schools and colleges to strengthen their mental health, substance misuse, and suicide prevention programs and systems. </a:t>
            </a:r>
            <a:endParaRPr sz="1400" dirty="0"/>
          </a:p>
          <a:p>
            <a:pPr marL="342900" lvl="0" indent="-273050" algn="l" rtl="0">
              <a:lnSpc>
                <a:spcPct val="80000"/>
              </a:lnSpc>
              <a:spcBef>
                <a:spcPts val="800"/>
              </a:spcBef>
              <a:spcAft>
                <a:spcPts val="0"/>
              </a:spcAft>
              <a:buSzPts val="1700"/>
              <a:buChar char="•"/>
            </a:pPr>
            <a:r>
              <a:rPr lang="en" sz="1400" dirty="0"/>
              <a:t>JED equips teens and young adults with the skills and knowledge to help themselves and each other. </a:t>
            </a:r>
            <a:endParaRPr sz="1400" dirty="0"/>
          </a:p>
          <a:p>
            <a:pPr marL="342900" lvl="0" indent="-273050" algn="l" rtl="0">
              <a:lnSpc>
                <a:spcPct val="80000"/>
              </a:lnSpc>
              <a:spcBef>
                <a:spcPts val="800"/>
              </a:spcBef>
              <a:spcAft>
                <a:spcPts val="0"/>
              </a:spcAft>
              <a:buSzPts val="1700"/>
              <a:buChar char="•"/>
            </a:pPr>
            <a:r>
              <a:rPr lang="en" sz="1400" dirty="0"/>
              <a:t>JED encourages community awareness, understanding and action for young adult mental health.</a:t>
            </a:r>
          </a:p>
          <a:p>
            <a:pPr marL="342900" lvl="0" indent="-273050" algn="l" rtl="0">
              <a:lnSpc>
                <a:spcPct val="80000"/>
              </a:lnSpc>
              <a:spcBef>
                <a:spcPts val="800"/>
              </a:spcBef>
              <a:spcAft>
                <a:spcPts val="0"/>
              </a:spcAft>
              <a:buSzPts val="1700"/>
              <a:buChar char="•"/>
            </a:pPr>
            <a:endParaRPr lang="en" sz="1400" dirty="0"/>
          </a:p>
          <a:p>
            <a:pPr marL="69850" lvl="0" indent="0" algn="ctr">
              <a:lnSpc>
                <a:spcPct val="80000"/>
              </a:lnSpc>
              <a:buNone/>
            </a:pPr>
            <a:r>
              <a:rPr lang="en-US" sz="1400" dirty="0"/>
              <a:t>https://</a:t>
            </a:r>
            <a:r>
              <a:rPr lang="en-US" sz="1400" dirty="0" err="1"/>
              <a:t>www.jedfoundation.org</a:t>
            </a:r>
            <a:r>
              <a:rPr lang="en-US" sz="1400" dirty="0"/>
              <a:t>/</a:t>
            </a:r>
            <a:endParaRPr sz="1400" dirty="0"/>
          </a:p>
        </p:txBody>
      </p:sp>
      <p:pic>
        <p:nvPicPr>
          <p:cNvPr id="5" name="Google Shape;2211;p413">
            <a:extLst>
              <a:ext uri="{FF2B5EF4-FFF2-40B4-BE49-F238E27FC236}">
                <a16:creationId xmlns:a16="http://schemas.microsoft.com/office/drawing/2014/main" id="{55E9DC05-1E7C-5546-8338-8DCE3A58100F}"/>
              </a:ext>
            </a:extLst>
          </p:cNvPr>
          <p:cNvPicPr preferRelativeResize="0">
            <a:picLocks noGrp="1"/>
          </p:cNvPicPr>
          <p:nvPr>
            <p:ph type="pic" idx="2"/>
          </p:nvPr>
        </p:nvPicPr>
        <p:blipFill>
          <a:blip r:embed="rId3">
            <a:alphaModFix/>
          </a:blip>
          <a:srcRect t="28050" b="28050"/>
          <a:stretch>
            <a:fillRect/>
          </a:stretch>
        </p:blipFill>
        <p:spPr>
          <a:prstGeom prst="rect">
            <a:avLst/>
          </a:prstGeom>
          <a:noFill/>
          <a:ln>
            <a:noFill/>
          </a:ln>
        </p:spPr>
      </p:pic>
      <p:sp>
        <p:nvSpPr>
          <p:cNvPr id="6" name="Google Shape;2189;p410">
            <a:extLst>
              <a:ext uri="{FF2B5EF4-FFF2-40B4-BE49-F238E27FC236}">
                <a16:creationId xmlns:a16="http://schemas.microsoft.com/office/drawing/2014/main" id="{C10A263D-E46C-B94E-85FC-E58BA6F4F77E}"/>
              </a:ext>
            </a:extLst>
          </p:cNvPr>
          <p:cNvSpPr txBox="1"/>
          <p:nvPr/>
        </p:nvSpPr>
        <p:spPr>
          <a:xfrm>
            <a:off x="8001000" y="4857750"/>
            <a:ext cx="1143000" cy="171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Calibri"/>
                <a:ea typeface="Calibri"/>
                <a:cs typeface="Calibri"/>
                <a:sym typeface="Calibri"/>
              </a:rPr>
              <a:t>3</a:t>
            </a:fld>
            <a:endParaRPr sz="1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448"/>
        <p:cNvGrpSpPr/>
        <p:nvPr/>
      </p:nvGrpSpPr>
      <p:grpSpPr>
        <a:xfrm>
          <a:off x="0" y="0"/>
          <a:ext cx="0" cy="0"/>
          <a:chOff x="0" y="0"/>
          <a:chExt cx="0" cy="0"/>
        </a:xfrm>
      </p:grpSpPr>
      <p:sp>
        <p:nvSpPr>
          <p:cNvPr id="2449" name="Google Shape;2449;p441"/>
          <p:cNvSpPr/>
          <p:nvPr/>
        </p:nvSpPr>
        <p:spPr>
          <a:xfrm>
            <a:off x="0" y="0"/>
            <a:ext cx="9144000" cy="5143500"/>
          </a:xfrm>
          <a:prstGeom prst="rect">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450" name="Google Shape;2450;p441" descr="Tyler Posey on reaching out. Learn more about how to start a conversation about mental health with your friends at https://seizetheawkward.org.&#10;&#10;Subscribe for Ad Council’s latest PSAs: http://bit.ly/SubscribeAdCouncil&#10;&#10;Smokey Bear Says Stay Connected:&#10;&#10;Visit Ad Council’s Official Blog: http://bit.ly/BlogAdCouncil&#10;LIKE Ad Council On Facebook: http://bit.ly/LikeAdCouncil&#10;Follow Ad Council On Twitter: http://bit.ly/FollowAdCouncil&#10;Follow Ad Council On Pinterest: http://bit.ly/PinAdCouncil&#10;Follow Ad Council On LinkedIn: http://bit.ly/LinkedinAdCouncil&#10;Sign Up For Newsletters From The Ad Council: http://bit.ly/SignUpAdCouncil&#10;&#10;About the Ad Council:&#10;&#10;Our mission is to identify a select number of significant public issues and stimulate action on those issues through communications programs that make a measurable difference in our society. Fore information, news, events, and more, please click here:&#10;http://bit.ly/AdCouncilSite" title="Tyler Posey on Reaching Out | Friendship &amp; Mental Health | Ad Council">
            <a:hlinkClick r:id="rId3"/>
          </p:cNvPr>
          <p:cNvPicPr preferRelativeResize="0"/>
          <p:nvPr/>
        </p:nvPicPr>
        <p:blipFill>
          <a:blip r:embed="rId4">
            <a:alphaModFix/>
          </a:blip>
          <a:stretch>
            <a:fillRect/>
          </a:stretch>
        </p:blipFill>
        <p:spPr>
          <a:xfrm>
            <a:off x="1250650" y="0"/>
            <a:ext cx="6858000"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54"/>
        <p:cNvGrpSpPr/>
        <p:nvPr/>
      </p:nvGrpSpPr>
      <p:grpSpPr>
        <a:xfrm>
          <a:off x="0" y="0"/>
          <a:ext cx="0" cy="0"/>
          <a:chOff x="0" y="0"/>
          <a:chExt cx="0" cy="0"/>
        </a:xfrm>
      </p:grpSpPr>
      <p:sp>
        <p:nvSpPr>
          <p:cNvPr id="2455" name="Google Shape;2455;p442"/>
          <p:cNvSpPr txBox="1">
            <a:spLocks noGrp="1"/>
          </p:cNvSpPr>
          <p:nvPr>
            <p:ph type="title"/>
          </p:nvPr>
        </p:nvSpPr>
        <p:spPr>
          <a:xfrm>
            <a:off x="4653213" y="1344529"/>
            <a:ext cx="4286100" cy="21396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lt1"/>
              </a:buClr>
              <a:buSzPts val="3800"/>
              <a:buFont typeface="Source Sans Pro"/>
              <a:buNone/>
            </a:pPr>
            <a:r>
              <a:rPr lang="en"/>
              <a:t>How Do You Express Concern?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59"/>
        <p:cNvGrpSpPr/>
        <p:nvPr/>
      </p:nvGrpSpPr>
      <p:grpSpPr>
        <a:xfrm>
          <a:off x="0" y="0"/>
          <a:ext cx="0" cy="0"/>
          <a:chOff x="0" y="0"/>
          <a:chExt cx="0" cy="0"/>
        </a:xfrm>
      </p:grpSpPr>
      <p:sp>
        <p:nvSpPr>
          <p:cNvPr id="2460" name="Google Shape;2460;p443"/>
          <p:cNvSpPr txBox="1">
            <a:spLocks noGrp="1"/>
          </p:cNvSpPr>
          <p:nvPr>
            <p:ph type="ctrTitle"/>
          </p:nvPr>
        </p:nvSpPr>
        <p:spPr>
          <a:xfrm>
            <a:off x="94757" y="4264754"/>
            <a:ext cx="7488600" cy="1029000"/>
          </a:xfrm>
          <a:prstGeom prst="rect">
            <a:avLst/>
          </a:prstGeom>
          <a:noFill/>
          <a:ln>
            <a:noFill/>
          </a:ln>
        </p:spPr>
        <p:txBody>
          <a:bodyPr spcFirstLastPara="1" wrap="square" lIns="68575" tIns="34275" rIns="68575" bIns="34275" anchor="ctr" anchorCtr="0">
            <a:noAutofit/>
          </a:bodyPr>
          <a:lstStyle/>
          <a:p>
            <a:pPr marL="0" lvl="0" indent="0" algn="l" rtl="0">
              <a:lnSpc>
                <a:spcPct val="115000"/>
              </a:lnSpc>
              <a:spcBef>
                <a:spcPts val="0"/>
              </a:spcBef>
              <a:spcAft>
                <a:spcPts val="0"/>
              </a:spcAft>
              <a:buClr>
                <a:schemeClr val="dk1"/>
              </a:buClr>
              <a:buSzPts val="1000"/>
              <a:buFont typeface="Source Sans Pro"/>
              <a:buNone/>
            </a:pPr>
            <a:r>
              <a:rPr lang="en" sz="2800" b="1">
                <a:latin typeface="Source Sans Pro"/>
                <a:ea typeface="Source Sans Pro"/>
                <a:cs typeface="Source Sans Pro"/>
                <a:sym typeface="Source Sans Pro"/>
              </a:rPr>
              <a:t>Seize the Awkward Campaign </a:t>
            </a:r>
            <a:endParaRPr/>
          </a:p>
        </p:txBody>
      </p:sp>
      <p:pic>
        <p:nvPicPr>
          <p:cNvPr id="2461" name="Google Shape;2461;p443" descr="AD_Council.png"/>
          <p:cNvPicPr preferRelativeResize="0"/>
          <p:nvPr/>
        </p:nvPicPr>
        <p:blipFill rotWithShape="1">
          <a:blip r:embed="rId3">
            <a:alphaModFix/>
          </a:blip>
          <a:srcRect/>
          <a:stretch/>
        </p:blipFill>
        <p:spPr>
          <a:xfrm>
            <a:off x="7980870" y="4041436"/>
            <a:ext cx="1306961" cy="1257015"/>
          </a:xfrm>
          <a:prstGeom prst="rect">
            <a:avLst/>
          </a:prstGeom>
          <a:noFill/>
          <a:ln>
            <a:noFill/>
          </a:ln>
        </p:spPr>
      </p:pic>
      <p:grpSp>
        <p:nvGrpSpPr>
          <p:cNvPr id="2462" name="Google Shape;2462;p443"/>
          <p:cNvGrpSpPr/>
          <p:nvPr/>
        </p:nvGrpSpPr>
        <p:grpSpPr>
          <a:xfrm>
            <a:off x="5950298" y="4284421"/>
            <a:ext cx="718094" cy="771041"/>
            <a:chOff x="7182898" y="4285539"/>
            <a:chExt cx="718094" cy="771041"/>
          </a:xfrm>
        </p:grpSpPr>
        <p:sp>
          <p:nvSpPr>
            <p:cNvPr id="2463" name="Google Shape;2463;p443"/>
            <p:cNvSpPr/>
            <p:nvPr/>
          </p:nvSpPr>
          <p:spPr>
            <a:xfrm>
              <a:off x="7199057" y="4541520"/>
              <a:ext cx="687600" cy="2592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600"/>
                <a:buFont typeface="Calibri"/>
                <a:buNone/>
              </a:pPr>
              <a:endParaRPr sz="1600" b="0" i="0" u="none" strike="noStrike" cap="none">
                <a:solidFill>
                  <a:srgbClr val="000000"/>
                </a:solidFill>
                <a:latin typeface="Century Gothic"/>
                <a:ea typeface="Century Gothic"/>
                <a:cs typeface="Century Gothic"/>
                <a:sym typeface="Century Gothic"/>
              </a:endParaRPr>
            </a:p>
          </p:txBody>
        </p:sp>
        <p:pic>
          <p:nvPicPr>
            <p:cNvPr id="2464" name="Google Shape;2464;p443"/>
            <p:cNvPicPr preferRelativeResize="0"/>
            <p:nvPr/>
          </p:nvPicPr>
          <p:blipFill rotWithShape="1">
            <a:blip r:embed="rId4">
              <a:alphaModFix/>
            </a:blip>
            <a:srcRect/>
            <a:stretch/>
          </p:blipFill>
          <p:spPr>
            <a:xfrm>
              <a:off x="7182898" y="4285539"/>
              <a:ext cx="718094" cy="771041"/>
            </a:xfrm>
            <a:prstGeom prst="rect">
              <a:avLst/>
            </a:prstGeom>
            <a:noFill/>
            <a:ln>
              <a:noFill/>
            </a:ln>
          </p:spPr>
        </p:pic>
      </p:grpSp>
      <p:pic>
        <p:nvPicPr>
          <p:cNvPr id="2465" name="Google Shape;2465;p443"/>
          <p:cNvPicPr preferRelativeResize="0"/>
          <p:nvPr/>
        </p:nvPicPr>
        <p:blipFill rotWithShape="1">
          <a:blip r:embed="rId5">
            <a:alphaModFix/>
          </a:blip>
          <a:srcRect/>
          <a:stretch/>
        </p:blipFill>
        <p:spPr>
          <a:xfrm>
            <a:off x="6727976" y="4264754"/>
            <a:ext cx="1547679" cy="706864"/>
          </a:xfrm>
          <a:prstGeom prst="rect">
            <a:avLst/>
          </a:prstGeom>
          <a:noFill/>
          <a:ln>
            <a:noFill/>
          </a:ln>
        </p:spPr>
      </p:pic>
      <p:pic>
        <p:nvPicPr>
          <p:cNvPr id="2466" name="Google Shape;2466;p443" descr="Nobody likes an awkward silence. In fact, we usually try to avoid it. But sometimes, an awkward silence can be a good time to check in with a friend about their mental health.&#10;&#10;If you’ve noticed your friend hasn’t seemed themselves recently, break through the awkward silence and ask them how they’re feeling. Because showing you care can make a real difference to your friend’s mental health. &#10;&#10;So, find out how to seize the awkward today at https://seizetheawkward.org&#10;&#10;Subscribe for Ad Council’s latest PSAs: http://bit.ly/SubscribeAdCouncil&#10;&#10;Smokey Bear Says Stay Connected:&#10;&#10;Visit Ad Council’s Official Blog: http://bit.ly/BlogAdCouncil&#10;LIKE Ad Council On Facebook: http://bit.ly/LikeAdCouncil&#10;Follow Ad Council On Twitter: http://bit.ly/FollowAdCouncil&#10;Follow Ad Council On Pinterest: http://bit.ly/PinAdCouncil&#10;Follow Ad Council On LinkedIn: http://bit.ly/LinkedinAdCouncil&#10;Sign Up For Newsletters From The Ad Council: http://bit.ly/SignUpAdCouncil&#10;&#10;About the Ad Council:&#10;&#10;Our mission is to identify a select number of significant public issues and stimulate action on those issues through communications programs that make a measurable difference in our society. Fore information, news, events, and more, please click here:&#10;http://bit.ly/AdCouncilSite" title="Seize the Awkward | Friendship &amp; Mental Health | Ad Council">
            <a:hlinkClick r:id="rId6"/>
          </p:cNvPr>
          <p:cNvPicPr preferRelativeResize="0"/>
          <p:nvPr/>
        </p:nvPicPr>
        <p:blipFill>
          <a:blip r:embed="rId7">
            <a:alphaModFix/>
          </a:blip>
          <a:stretch>
            <a:fillRect/>
          </a:stretch>
        </p:blipFill>
        <p:spPr>
          <a:xfrm>
            <a:off x="1628550" y="0"/>
            <a:ext cx="5483134" cy="41123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71"/>
        <p:cNvGrpSpPr/>
        <p:nvPr/>
      </p:nvGrpSpPr>
      <p:grpSpPr>
        <a:xfrm>
          <a:off x="0" y="0"/>
          <a:ext cx="0" cy="0"/>
          <a:chOff x="0" y="0"/>
          <a:chExt cx="0" cy="0"/>
        </a:xfrm>
      </p:grpSpPr>
      <p:sp>
        <p:nvSpPr>
          <p:cNvPr id="2472" name="Google Shape;2472;p444"/>
          <p:cNvSpPr txBox="1">
            <a:spLocks noGrp="1"/>
          </p:cNvSpPr>
          <p:nvPr>
            <p:ph type="body" idx="1"/>
          </p:nvPr>
        </p:nvSpPr>
        <p:spPr>
          <a:xfrm>
            <a:off x="571500" y="1369219"/>
            <a:ext cx="7759500" cy="3263400"/>
          </a:xfrm>
          <a:prstGeom prst="rect">
            <a:avLst/>
          </a:prstGeom>
          <a:noFill/>
          <a:ln>
            <a:noFill/>
          </a:ln>
        </p:spPr>
        <p:txBody>
          <a:bodyPr spcFirstLastPara="1" wrap="square" lIns="68575" tIns="34275" rIns="68575" bIns="34275" anchor="t" anchorCtr="0">
            <a:noAutofit/>
          </a:bodyPr>
          <a:lstStyle/>
          <a:p>
            <a:pPr marL="165100" lvl="0" indent="-158750" algn="l" rtl="0">
              <a:lnSpc>
                <a:spcPct val="90000"/>
              </a:lnSpc>
              <a:spcBef>
                <a:spcPts val="0"/>
              </a:spcBef>
              <a:spcAft>
                <a:spcPts val="0"/>
              </a:spcAft>
              <a:buSzPts val="2100"/>
              <a:buChar char="•"/>
            </a:pPr>
            <a:r>
              <a:rPr lang="en" sz="2100"/>
              <a:t>Explain why you are concerned (be specific, “You have been missing lots of classes, look sad all the time, falling asleep…”)</a:t>
            </a:r>
            <a:endParaRPr/>
          </a:p>
          <a:p>
            <a:pPr marL="165100" lvl="0" indent="-158750" algn="l" rtl="0">
              <a:lnSpc>
                <a:spcPct val="90000"/>
              </a:lnSpc>
              <a:spcBef>
                <a:spcPts val="800"/>
              </a:spcBef>
              <a:spcAft>
                <a:spcPts val="0"/>
              </a:spcAft>
              <a:buSzPts val="2100"/>
              <a:buChar char="•"/>
            </a:pPr>
            <a:r>
              <a:rPr lang="en" sz="2100"/>
              <a:t>Show compassion (‘I am worried about you..”)</a:t>
            </a:r>
            <a:endParaRPr/>
          </a:p>
          <a:p>
            <a:pPr marL="165100" lvl="0" indent="-158750" algn="l" rtl="0">
              <a:lnSpc>
                <a:spcPct val="90000"/>
              </a:lnSpc>
              <a:spcBef>
                <a:spcPts val="800"/>
              </a:spcBef>
              <a:spcAft>
                <a:spcPts val="0"/>
              </a:spcAft>
              <a:buSzPts val="2100"/>
              <a:buChar char="•"/>
            </a:pPr>
            <a:r>
              <a:rPr lang="en" sz="2100"/>
              <a:t>Listen (You don’t have to solve problems!)</a:t>
            </a:r>
            <a:endParaRPr/>
          </a:p>
          <a:p>
            <a:pPr marL="165100" lvl="0" indent="-158750" algn="l" rtl="0">
              <a:lnSpc>
                <a:spcPct val="90000"/>
              </a:lnSpc>
              <a:spcBef>
                <a:spcPts val="800"/>
              </a:spcBef>
              <a:spcAft>
                <a:spcPts val="0"/>
              </a:spcAft>
              <a:buSzPts val="2100"/>
              <a:buChar char="•"/>
            </a:pPr>
            <a:r>
              <a:rPr lang="en" sz="2100"/>
              <a:t>Know your own limits (if it is requiring time, effort, concern on your part that feels beyond what you can do, you probably need to get others involved)</a:t>
            </a:r>
            <a:endParaRPr/>
          </a:p>
          <a:p>
            <a:pPr marL="0" lvl="0" indent="0" algn="l" rtl="0">
              <a:lnSpc>
                <a:spcPct val="90000"/>
              </a:lnSpc>
              <a:spcBef>
                <a:spcPts val="800"/>
              </a:spcBef>
              <a:spcAft>
                <a:spcPts val="0"/>
              </a:spcAft>
              <a:buSzPts val="2100"/>
              <a:buNone/>
            </a:pPr>
            <a:endParaRPr sz="2100"/>
          </a:p>
          <a:p>
            <a:pPr marL="0" lvl="0" indent="0" algn="ctr" rtl="0">
              <a:lnSpc>
                <a:spcPct val="90000"/>
              </a:lnSpc>
              <a:spcBef>
                <a:spcPts val="800"/>
              </a:spcBef>
              <a:spcAft>
                <a:spcPts val="0"/>
              </a:spcAft>
              <a:buSzPts val="2100"/>
              <a:buNone/>
            </a:pPr>
            <a:r>
              <a:rPr lang="en" sz="2100">
                <a:solidFill>
                  <a:srgbClr val="000000"/>
                </a:solidFill>
                <a:latin typeface="Source Sans Pro SemiBold"/>
                <a:ea typeface="Source Sans Pro SemiBold"/>
                <a:cs typeface="Source Sans Pro SemiBold"/>
                <a:sym typeface="Source Sans Pro SemiBold"/>
              </a:rPr>
              <a:t>Validate  🡪   Appreciate  🡪   Respond/Refer</a:t>
            </a:r>
            <a:endParaRPr sz="2100">
              <a:solidFill>
                <a:srgbClr val="000000"/>
              </a:solidFill>
              <a:latin typeface="Source Sans Pro SemiBold"/>
              <a:ea typeface="Source Sans Pro SemiBold"/>
              <a:cs typeface="Source Sans Pro SemiBold"/>
              <a:sym typeface="Source Sans Pro SemiBold"/>
            </a:endParaRPr>
          </a:p>
          <a:p>
            <a:pPr marL="0" lvl="0" indent="0" algn="l" rtl="0">
              <a:lnSpc>
                <a:spcPct val="90000"/>
              </a:lnSpc>
              <a:spcBef>
                <a:spcPts val="800"/>
              </a:spcBef>
              <a:spcAft>
                <a:spcPts val="0"/>
              </a:spcAft>
              <a:buSzPts val="2100"/>
              <a:buNone/>
            </a:pPr>
            <a:endParaRPr sz="2100"/>
          </a:p>
        </p:txBody>
      </p:sp>
      <p:sp>
        <p:nvSpPr>
          <p:cNvPr id="2473" name="Google Shape;2473;p444"/>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3000"/>
              <a:buFont typeface="Calibri"/>
              <a:buNone/>
            </a:pPr>
            <a:r>
              <a:rPr lang="en" sz="3000">
                <a:latin typeface="Calibri"/>
                <a:ea typeface="Calibri"/>
                <a:cs typeface="Calibri"/>
                <a:sym typeface="Calibri"/>
              </a:rPr>
              <a:t>Expressing Concern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78"/>
        <p:cNvGrpSpPr/>
        <p:nvPr/>
      </p:nvGrpSpPr>
      <p:grpSpPr>
        <a:xfrm>
          <a:off x="0" y="0"/>
          <a:ext cx="0" cy="0"/>
          <a:chOff x="0" y="0"/>
          <a:chExt cx="0" cy="0"/>
        </a:xfrm>
      </p:grpSpPr>
      <p:sp>
        <p:nvSpPr>
          <p:cNvPr id="2479" name="Google Shape;2479;p445"/>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1400"/>
              <a:buNone/>
            </a:pPr>
            <a:r>
              <a:rPr lang="en"/>
              <a:t>What To Say When You Reach Out….</a:t>
            </a:r>
            <a:endParaRPr/>
          </a:p>
        </p:txBody>
      </p:sp>
      <p:sp>
        <p:nvSpPr>
          <p:cNvPr id="2480" name="Google Shape;2480;p445"/>
          <p:cNvSpPr txBox="1">
            <a:spLocks noGrp="1"/>
          </p:cNvSpPr>
          <p:nvPr>
            <p:ph type="body" idx="1"/>
          </p:nvPr>
        </p:nvSpPr>
        <p:spPr>
          <a:xfrm>
            <a:off x="571500" y="1239819"/>
            <a:ext cx="8001000" cy="3263400"/>
          </a:xfrm>
          <a:prstGeom prst="rect">
            <a:avLst/>
          </a:prstGeom>
          <a:noFill/>
          <a:ln>
            <a:noFill/>
          </a:ln>
        </p:spPr>
        <p:txBody>
          <a:bodyPr spcFirstLastPara="1" wrap="square" lIns="68575" tIns="34275" rIns="68575" bIns="34275" anchor="t" anchorCtr="0">
            <a:noAutofit/>
          </a:bodyPr>
          <a:lstStyle/>
          <a:p>
            <a:pPr marL="342900" lvl="0" indent="-273050" algn="l" rtl="0">
              <a:lnSpc>
                <a:spcPct val="70000"/>
              </a:lnSpc>
              <a:spcBef>
                <a:spcPts val="800"/>
              </a:spcBef>
              <a:spcAft>
                <a:spcPts val="0"/>
              </a:spcAft>
              <a:buSzPts val="1700"/>
              <a:buChar char="•"/>
            </a:pPr>
            <a:r>
              <a:rPr lang="en" sz="1500"/>
              <a:t>Keep it casual. Relax: think of it as a chill chat, not a therapy session.</a:t>
            </a:r>
            <a:endParaRPr/>
          </a:p>
          <a:p>
            <a:pPr marL="342900" lvl="0" indent="-273050" algn="l" rtl="0">
              <a:lnSpc>
                <a:spcPct val="70000"/>
              </a:lnSpc>
              <a:spcBef>
                <a:spcPts val="800"/>
              </a:spcBef>
              <a:spcAft>
                <a:spcPts val="0"/>
              </a:spcAft>
              <a:buSzPts val="1700"/>
              <a:buChar char="•"/>
            </a:pPr>
            <a:r>
              <a:rPr lang="en" sz="1500"/>
              <a:t>Listen up. Let them take the lead.</a:t>
            </a:r>
            <a:endParaRPr/>
          </a:p>
          <a:p>
            <a:pPr marL="342900" lvl="0" indent="-273050" algn="l" rtl="0">
              <a:lnSpc>
                <a:spcPct val="70000"/>
              </a:lnSpc>
              <a:spcBef>
                <a:spcPts val="800"/>
              </a:spcBef>
              <a:spcAft>
                <a:spcPts val="0"/>
              </a:spcAft>
              <a:buSzPts val="1700"/>
              <a:buChar char="•"/>
            </a:pPr>
            <a:r>
              <a:rPr lang="en" sz="1500"/>
              <a:t>Avoid offering advice or trying to fix their problems.</a:t>
            </a:r>
            <a:endParaRPr/>
          </a:p>
          <a:p>
            <a:pPr marL="342900" lvl="0" indent="-273050" algn="l" rtl="0">
              <a:lnSpc>
                <a:spcPct val="70000"/>
              </a:lnSpc>
              <a:spcBef>
                <a:spcPts val="800"/>
              </a:spcBef>
              <a:spcAft>
                <a:spcPts val="0"/>
              </a:spcAft>
              <a:buSzPts val="1700"/>
              <a:buChar char="•"/>
            </a:pPr>
            <a:r>
              <a:rPr lang="en" sz="1500"/>
              <a:t>Let them know it’s OK to feel the way they do.</a:t>
            </a:r>
            <a:endParaRPr/>
          </a:p>
          <a:p>
            <a:pPr marL="342900" lvl="0" indent="-273050" algn="l" rtl="0">
              <a:lnSpc>
                <a:spcPct val="70000"/>
              </a:lnSpc>
              <a:spcBef>
                <a:spcPts val="800"/>
              </a:spcBef>
              <a:spcAft>
                <a:spcPts val="0"/>
              </a:spcAft>
              <a:buSzPts val="1700"/>
              <a:buChar char="•"/>
            </a:pPr>
            <a:r>
              <a:rPr lang="en" sz="1500"/>
              <a:t>Ask open-ended questions. Help them to talk, not just say “yes” or “no”.</a:t>
            </a:r>
            <a:endParaRPr/>
          </a:p>
          <a:p>
            <a:pPr marL="342900" lvl="0" indent="-273050" algn="l" rtl="0">
              <a:lnSpc>
                <a:spcPct val="70000"/>
              </a:lnSpc>
              <a:spcBef>
                <a:spcPts val="800"/>
              </a:spcBef>
              <a:spcAft>
                <a:spcPts val="0"/>
              </a:spcAft>
              <a:buSzPts val="1700"/>
              <a:buChar char="•"/>
            </a:pPr>
            <a:r>
              <a:rPr lang="en" sz="1500"/>
              <a:t>Let them open up at their own speed.</a:t>
            </a:r>
            <a:endParaRPr/>
          </a:p>
          <a:p>
            <a:pPr marL="342900" lvl="0" indent="-273050" algn="l" rtl="0">
              <a:lnSpc>
                <a:spcPct val="70000"/>
              </a:lnSpc>
              <a:spcBef>
                <a:spcPts val="800"/>
              </a:spcBef>
              <a:spcAft>
                <a:spcPts val="0"/>
              </a:spcAft>
              <a:buSzPts val="1700"/>
              <a:buChar char="•"/>
            </a:pPr>
            <a:r>
              <a:rPr lang="en" sz="1500"/>
              <a:t>Don’t demand answers or force them to say anything they’re not ready to.</a:t>
            </a:r>
            <a:endParaRPr/>
          </a:p>
          <a:p>
            <a:pPr marL="342900" lvl="0" indent="-273050" algn="l" rtl="0">
              <a:lnSpc>
                <a:spcPct val="70000"/>
              </a:lnSpc>
              <a:spcBef>
                <a:spcPts val="800"/>
              </a:spcBef>
              <a:spcAft>
                <a:spcPts val="0"/>
              </a:spcAft>
              <a:buSzPts val="1700"/>
              <a:buChar char="•"/>
            </a:pPr>
            <a:r>
              <a:rPr lang="en" sz="1500"/>
              <a:t>Encourage them to talk to an expert.</a:t>
            </a:r>
            <a:endParaRPr/>
          </a:p>
          <a:p>
            <a:pPr marL="342900" lvl="0" indent="-273050" algn="l" rtl="0">
              <a:lnSpc>
                <a:spcPct val="70000"/>
              </a:lnSpc>
              <a:spcBef>
                <a:spcPts val="800"/>
              </a:spcBef>
              <a:spcAft>
                <a:spcPts val="0"/>
              </a:spcAft>
              <a:buSzPts val="1700"/>
              <a:buChar char="•"/>
            </a:pPr>
            <a:r>
              <a:rPr lang="en" sz="1500"/>
              <a:t>Tell them you won’t ever judge them.</a:t>
            </a:r>
            <a:endParaRPr/>
          </a:p>
          <a:p>
            <a:pPr marL="342900" lvl="0" indent="-273050" algn="l" rtl="0">
              <a:lnSpc>
                <a:spcPct val="70000"/>
              </a:lnSpc>
              <a:spcBef>
                <a:spcPts val="800"/>
              </a:spcBef>
              <a:spcAft>
                <a:spcPts val="0"/>
              </a:spcAft>
              <a:buSzPts val="1700"/>
              <a:buChar char="•"/>
            </a:pPr>
            <a:r>
              <a:rPr lang="en" sz="1500"/>
              <a:t>Let them know that this won’t change how you feel about them.</a:t>
            </a:r>
            <a:endParaRPr/>
          </a:p>
          <a:p>
            <a:pPr marL="342900" lvl="0" indent="-273050" algn="l" rtl="0">
              <a:lnSpc>
                <a:spcPct val="70000"/>
              </a:lnSpc>
              <a:spcBef>
                <a:spcPts val="800"/>
              </a:spcBef>
              <a:spcAft>
                <a:spcPts val="0"/>
              </a:spcAft>
              <a:buSzPts val="1700"/>
              <a:buChar char="•"/>
            </a:pPr>
            <a:r>
              <a:rPr lang="en" sz="1500"/>
              <a:t>Ask them if they have seen a doctor.</a:t>
            </a:r>
            <a:endParaRPr/>
          </a:p>
          <a:p>
            <a:pPr marL="342900" lvl="0" indent="-273050" algn="l" rtl="0">
              <a:lnSpc>
                <a:spcPct val="70000"/>
              </a:lnSpc>
              <a:spcBef>
                <a:spcPts val="800"/>
              </a:spcBef>
              <a:spcAft>
                <a:spcPts val="0"/>
              </a:spcAft>
              <a:buSzPts val="1700"/>
              <a:buChar char="•"/>
            </a:pPr>
            <a:r>
              <a:rPr lang="en" sz="1500"/>
              <a:t>Make yourself available. Be the friend they can rely on.</a:t>
            </a:r>
            <a:endParaRPr/>
          </a:p>
        </p:txBody>
      </p:sp>
      <p:sp>
        <p:nvSpPr>
          <p:cNvPr id="2481" name="Google Shape;2481;p445"/>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700"/>
              <a:buNone/>
            </a:pPr>
            <a:fld id="{00000000-1234-1234-1234-123412341234}" type="slidenum">
              <a:rPr lang="en"/>
              <a:t>34</a:t>
            </a:fld>
            <a:endParaRPr/>
          </a:p>
        </p:txBody>
      </p:sp>
      <p:sp>
        <p:nvSpPr>
          <p:cNvPr id="2482" name="Google Shape;2482;p445"/>
          <p:cNvSpPr txBox="1"/>
          <p:nvPr/>
        </p:nvSpPr>
        <p:spPr>
          <a:xfrm>
            <a:off x="658729" y="4857750"/>
            <a:ext cx="4638000" cy="230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Reference: Seize The Awkward Campaign </a:t>
            </a:r>
            <a:endParaRPr sz="11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93"/>
        <p:cNvGrpSpPr/>
        <p:nvPr/>
      </p:nvGrpSpPr>
      <p:grpSpPr>
        <a:xfrm>
          <a:off x="0" y="0"/>
          <a:ext cx="0" cy="0"/>
          <a:chOff x="0" y="0"/>
          <a:chExt cx="0" cy="0"/>
        </a:xfrm>
      </p:grpSpPr>
      <p:sp>
        <p:nvSpPr>
          <p:cNvPr id="2494" name="Google Shape;2494;p447"/>
          <p:cNvSpPr txBox="1">
            <a:spLocks noGrp="1"/>
          </p:cNvSpPr>
          <p:nvPr>
            <p:ph type="body" idx="1"/>
          </p:nvPr>
        </p:nvSpPr>
        <p:spPr>
          <a:xfrm>
            <a:off x="671312" y="1369219"/>
            <a:ext cx="7901100" cy="326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2100"/>
              <a:buNone/>
            </a:pPr>
            <a:r>
              <a:rPr lang="en" sz="2100" b="1">
                <a:latin typeface="Source Sans Pro"/>
                <a:ea typeface="Source Sans Pro"/>
                <a:cs typeface="Source Sans Pro"/>
                <a:sym typeface="Source Sans Pro"/>
              </a:rPr>
              <a:t>If someone is </a:t>
            </a:r>
            <a:r>
              <a:rPr lang="en" sz="2100" b="1" i="1">
                <a:latin typeface="Source Sans Pro"/>
                <a:ea typeface="Source Sans Pro"/>
                <a:cs typeface="Source Sans Pro"/>
                <a:sym typeface="Source Sans Pro"/>
              </a:rPr>
              <a:t>not</a:t>
            </a:r>
            <a:r>
              <a:rPr lang="en" sz="2100" b="1">
                <a:latin typeface="Source Sans Pro"/>
                <a:ea typeface="Source Sans Pro"/>
                <a:cs typeface="Source Sans Pro"/>
                <a:sym typeface="Source Sans Pro"/>
              </a:rPr>
              <a:t> obviously or immediately in harm’s way and won’t accept your help:</a:t>
            </a:r>
            <a:endParaRPr>
              <a:latin typeface="Source Sans Pro"/>
              <a:ea typeface="Source Sans Pro"/>
              <a:cs typeface="Source Sans Pro"/>
              <a:sym typeface="Source Sans Pro"/>
            </a:endParaRPr>
          </a:p>
          <a:p>
            <a:pPr marL="508000" lvl="1" indent="-171450" algn="l" rtl="0">
              <a:lnSpc>
                <a:spcPct val="90000"/>
              </a:lnSpc>
              <a:spcBef>
                <a:spcPts val="800"/>
              </a:spcBef>
              <a:spcAft>
                <a:spcPts val="0"/>
              </a:spcAft>
              <a:buClr>
                <a:schemeClr val="dk2"/>
              </a:buClr>
              <a:buSzPts val="2100"/>
              <a:buFont typeface="Arial"/>
              <a:buChar char="•"/>
            </a:pPr>
            <a:r>
              <a:rPr lang="en" sz="2100">
                <a:latin typeface="Source Sans Pro"/>
                <a:ea typeface="Source Sans Pro"/>
                <a:cs typeface="Source Sans Pro"/>
                <a:sym typeface="Source Sans Pro"/>
              </a:rPr>
              <a:t>Try to keep the lines of communication open</a:t>
            </a:r>
            <a:endParaRPr>
              <a:latin typeface="Source Sans Pro"/>
              <a:ea typeface="Source Sans Pro"/>
              <a:cs typeface="Source Sans Pro"/>
              <a:sym typeface="Source Sans Pro"/>
            </a:endParaRPr>
          </a:p>
          <a:p>
            <a:pPr marL="508000" lvl="1" indent="-171450" algn="l" rtl="0">
              <a:lnSpc>
                <a:spcPct val="90000"/>
              </a:lnSpc>
              <a:spcBef>
                <a:spcPts val="800"/>
              </a:spcBef>
              <a:spcAft>
                <a:spcPts val="0"/>
              </a:spcAft>
              <a:buClr>
                <a:schemeClr val="dk2"/>
              </a:buClr>
              <a:buSzPts val="2100"/>
              <a:buFont typeface="Arial"/>
              <a:buChar char="•"/>
            </a:pPr>
            <a:r>
              <a:rPr lang="en" sz="2100">
                <a:latin typeface="Source Sans Pro"/>
                <a:ea typeface="Source Sans Pro"/>
                <a:cs typeface="Source Sans Pro"/>
                <a:sym typeface="Source Sans Pro"/>
              </a:rPr>
              <a:t>Check in with professional staff or other support options (counseling, student affairs)</a:t>
            </a:r>
            <a:endParaRPr>
              <a:latin typeface="Source Sans Pro"/>
              <a:ea typeface="Source Sans Pro"/>
              <a:cs typeface="Source Sans Pro"/>
              <a:sym typeface="Source Sans Pro"/>
            </a:endParaRPr>
          </a:p>
          <a:p>
            <a:pPr marL="508000" lvl="1" indent="-171450" algn="l" rtl="0">
              <a:lnSpc>
                <a:spcPct val="90000"/>
              </a:lnSpc>
              <a:spcBef>
                <a:spcPts val="800"/>
              </a:spcBef>
              <a:spcAft>
                <a:spcPts val="0"/>
              </a:spcAft>
              <a:buClr>
                <a:schemeClr val="dk2"/>
              </a:buClr>
              <a:buSzPts val="2100"/>
              <a:buFont typeface="Arial"/>
              <a:buChar char="•"/>
            </a:pPr>
            <a:r>
              <a:rPr lang="en" sz="2100">
                <a:latin typeface="Source Sans Pro"/>
                <a:ea typeface="Source Sans Pro"/>
                <a:cs typeface="Source Sans Pro"/>
                <a:sym typeface="Source Sans Pro"/>
              </a:rPr>
              <a:t> Follow up</a:t>
            </a:r>
            <a:endParaRPr>
              <a:latin typeface="Source Sans Pro"/>
              <a:ea typeface="Source Sans Pro"/>
              <a:cs typeface="Source Sans Pro"/>
              <a:sym typeface="Source Sans Pro"/>
            </a:endParaRPr>
          </a:p>
          <a:p>
            <a:pPr marL="0" lvl="0" indent="0" algn="l" rtl="0">
              <a:lnSpc>
                <a:spcPct val="90000"/>
              </a:lnSpc>
              <a:spcBef>
                <a:spcPts val="800"/>
              </a:spcBef>
              <a:spcAft>
                <a:spcPts val="0"/>
              </a:spcAft>
              <a:buClr>
                <a:schemeClr val="dk2"/>
              </a:buClr>
              <a:buSzPts val="2300"/>
              <a:buNone/>
            </a:pPr>
            <a:r>
              <a:rPr lang="en" sz="2300">
                <a:latin typeface="Source Sans Pro"/>
                <a:ea typeface="Source Sans Pro"/>
                <a:cs typeface="Source Sans Pro"/>
                <a:sym typeface="Source Sans Pro"/>
              </a:rPr>
              <a:t>If someone is having an </a:t>
            </a:r>
            <a:r>
              <a:rPr lang="en" sz="2300" b="1">
                <a:latin typeface="Source Sans Pro"/>
                <a:ea typeface="Source Sans Pro"/>
                <a:cs typeface="Source Sans Pro"/>
                <a:sym typeface="Source Sans Pro"/>
              </a:rPr>
              <a:t>emergency</a:t>
            </a:r>
            <a:r>
              <a:rPr lang="en" sz="2300">
                <a:latin typeface="Source Sans Pro"/>
                <a:ea typeface="Source Sans Pro"/>
                <a:cs typeface="Source Sans Pro"/>
                <a:sym typeface="Source Sans Pro"/>
              </a:rPr>
              <a:t> and refuses help, involve the appropriate college/university professionals or</a:t>
            </a:r>
            <a:r>
              <a:rPr lang="en" sz="2300" b="1">
                <a:latin typeface="Source Sans Pro"/>
                <a:ea typeface="Source Sans Pro"/>
                <a:cs typeface="Source Sans Pro"/>
                <a:sym typeface="Source Sans Pro"/>
              </a:rPr>
              <a:t> call 911</a:t>
            </a:r>
            <a:r>
              <a:rPr lang="en" sz="2300">
                <a:latin typeface="Source Sans Pro"/>
                <a:ea typeface="Source Sans Pro"/>
                <a:cs typeface="Source Sans Pro"/>
                <a:sym typeface="Source Sans Pro"/>
              </a:rPr>
              <a:t>.</a:t>
            </a:r>
            <a:endParaRPr>
              <a:latin typeface="Source Sans Pro"/>
              <a:ea typeface="Source Sans Pro"/>
              <a:cs typeface="Source Sans Pro"/>
              <a:sym typeface="Source Sans Pro"/>
            </a:endParaRPr>
          </a:p>
          <a:p>
            <a:pPr marL="0" lvl="0" indent="0" algn="l" rtl="0">
              <a:lnSpc>
                <a:spcPct val="90000"/>
              </a:lnSpc>
              <a:spcBef>
                <a:spcPts val="800"/>
              </a:spcBef>
              <a:spcAft>
                <a:spcPts val="0"/>
              </a:spcAft>
              <a:buClr>
                <a:schemeClr val="dk2"/>
              </a:buClr>
              <a:buSzPts val="2100"/>
              <a:buNone/>
            </a:pPr>
            <a:endParaRPr sz="2100">
              <a:latin typeface="Source Sans Pro"/>
              <a:ea typeface="Source Sans Pro"/>
              <a:cs typeface="Source Sans Pro"/>
              <a:sym typeface="Source Sans Pro"/>
            </a:endParaRPr>
          </a:p>
          <a:p>
            <a:pPr marL="165100" lvl="0" indent="-25400" algn="l" rtl="0">
              <a:lnSpc>
                <a:spcPct val="90000"/>
              </a:lnSpc>
              <a:spcBef>
                <a:spcPts val="1500"/>
              </a:spcBef>
              <a:spcAft>
                <a:spcPts val="0"/>
              </a:spcAft>
              <a:buSzPts val="2100"/>
              <a:buNone/>
            </a:pPr>
            <a:endParaRPr sz="2100">
              <a:latin typeface="Source Sans Pro"/>
              <a:ea typeface="Source Sans Pro"/>
              <a:cs typeface="Source Sans Pro"/>
              <a:sym typeface="Source Sans Pro"/>
            </a:endParaRPr>
          </a:p>
        </p:txBody>
      </p:sp>
      <p:sp>
        <p:nvSpPr>
          <p:cNvPr id="2495" name="Google Shape;2495;p447"/>
          <p:cNvSpPr txBox="1">
            <a:spLocks noGrp="1"/>
          </p:cNvSpPr>
          <p:nvPr>
            <p:ph type="title"/>
          </p:nvPr>
        </p:nvSpPr>
        <p:spPr>
          <a:xfrm>
            <a:off x="545742" y="273844"/>
            <a:ext cx="8026800" cy="8574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3000"/>
              <a:buFont typeface="Calibri"/>
              <a:buNone/>
            </a:pPr>
            <a:r>
              <a:rPr lang="en">
                <a:latin typeface="Calibri"/>
                <a:ea typeface="Calibri"/>
                <a:cs typeface="Calibri"/>
                <a:sym typeface="Calibri"/>
              </a:rPr>
              <a:t>Challenges in Expressing Concern</a:t>
            </a:r>
            <a:endParaRPr sz="3000">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99"/>
        <p:cNvGrpSpPr/>
        <p:nvPr/>
      </p:nvGrpSpPr>
      <p:grpSpPr>
        <a:xfrm>
          <a:off x="0" y="0"/>
          <a:ext cx="0" cy="0"/>
          <a:chOff x="0" y="0"/>
          <a:chExt cx="0" cy="0"/>
        </a:xfrm>
      </p:grpSpPr>
      <p:sp>
        <p:nvSpPr>
          <p:cNvPr id="2500" name="Google Shape;2500;p448"/>
          <p:cNvSpPr txBox="1">
            <a:spLocks noGrp="1"/>
          </p:cNvSpPr>
          <p:nvPr>
            <p:ph type="title"/>
          </p:nvPr>
        </p:nvSpPr>
        <p:spPr>
          <a:xfrm>
            <a:off x="4572000" y="1434766"/>
            <a:ext cx="4286100" cy="21396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lt1"/>
              </a:buClr>
              <a:buSzPts val="3800"/>
              <a:buFont typeface="Source Sans Pro"/>
              <a:buNone/>
            </a:pPr>
            <a:r>
              <a:rPr lang="en"/>
              <a:t>Concerned About a Friend or Brother and Suicide?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sp>
        <p:nvSpPr>
          <p:cNvPr id="2513" name="Google Shape;2513;p450"/>
          <p:cNvSpPr txBox="1">
            <a:spLocks noGrp="1"/>
          </p:cNvSpPr>
          <p:nvPr>
            <p:ph type="ctrTitle"/>
          </p:nvPr>
        </p:nvSpPr>
        <p:spPr>
          <a:xfrm>
            <a:off x="1143000" y="484388"/>
            <a:ext cx="6858000" cy="17907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accent1"/>
              </a:buClr>
              <a:buSzPts val="3000"/>
              <a:buFont typeface="Calibri"/>
              <a:buNone/>
            </a:pPr>
            <a:r>
              <a:rPr lang="en" sz="3000">
                <a:latin typeface="Source Sans Pro"/>
                <a:ea typeface="Source Sans Pro"/>
                <a:cs typeface="Source Sans Pro"/>
                <a:sym typeface="Source Sans Pro"/>
              </a:rPr>
              <a:t>Suicide concerns</a:t>
            </a:r>
            <a:endParaRPr>
              <a:latin typeface="Source Sans Pro"/>
              <a:ea typeface="Source Sans Pro"/>
              <a:cs typeface="Source Sans Pro"/>
              <a:sym typeface="Source Sans Pro"/>
            </a:endParaRPr>
          </a:p>
        </p:txBody>
      </p:sp>
      <p:sp>
        <p:nvSpPr>
          <p:cNvPr id="2514" name="Google Shape;2514;p450"/>
          <p:cNvSpPr txBox="1">
            <a:spLocks noGrp="1"/>
          </p:cNvSpPr>
          <p:nvPr>
            <p:ph type="subTitle" idx="1"/>
          </p:nvPr>
        </p:nvSpPr>
        <p:spPr>
          <a:xfrm>
            <a:off x="1143000" y="2344144"/>
            <a:ext cx="6858000" cy="1241700"/>
          </a:xfrm>
          <a:prstGeom prst="rect">
            <a:avLst/>
          </a:prstGeom>
          <a:noFill/>
          <a:ln>
            <a:noFill/>
          </a:ln>
        </p:spPr>
        <p:txBody>
          <a:bodyPr spcFirstLastPara="1" wrap="square" lIns="68575" tIns="34275" rIns="68575" bIns="34275" anchor="t" anchorCtr="0">
            <a:noAutofit/>
          </a:bodyPr>
          <a:lstStyle/>
          <a:p>
            <a:pPr marL="0" lvl="0" indent="0" algn="ctr" rtl="0">
              <a:lnSpc>
                <a:spcPct val="70000"/>
              </a:lnSpc>
              <a:spcBef>
                <a:spcPts val="0"/>
              </a:spcBef>
              <a:spcAft>
                <a:spcPts val="0"/>
              </a:spcAft>
              <a:buClr>
                <a:srgbClr val="595959"/>
              </a:buClr>
              <a:buSzPts val="2700"/>
              <a:buNone/>
            </a:pPr>
            <a:r>
              <a:rPr lang="en" sz="2300" b="1">
                <a:solidFill>
                  <a:srgbClr val="595959"/>
                </a:solidFill>
                <a:latin typeface="Source Sans Pro"/>
                <a:ea typeface="Source Sans Pro"/>
                <a:cs typeface="Source Sans Pro"/>
                <a:sym typeface="Source Sans Pro"/>
              </a:rPr>
              <a:t>50-75% </a:t>
            </a:r>
            <a:r>
              <a:rPr lang="en" sz="2300">
                <a:solidFill>
                  <a:srgbClr val="595959"/>
                </a:solidFill>
                <a:latin typeface="Source Sans Pro"/>
                <a:ea typeface="Source Sans Pro"/>
                <a:cs typeface="Source Sans Pro"/>
                <a:sym typeface="Source Sans Pro"/>
              </a:rPr>
              <a:t>of people who attempt suicide talk about their suicidal thoughts, feelings and plans before they act (most often with a friend*)</a:t>
            </a:r>
            <a:endParaRPr/>
          </a:p>
          <a:p>
            <a:pPr marL="0" lvl="0" indent="0" algn="ctr" rtl="0">
              <a:lnSpc>
                <a:spcPct val="70000"/>
              </a:lnSpc>
              <a:spcBef>
                <a:spcPts val="0"/>
              </a:spcBef>
              <a:spcAft>
                <a:spcPts val="0"/>
              </a:spcAft>
              <a:buClr>
                <a:srgbClr val="595959"/>
              </a:buClr>
              <a:buSzPts val="2700"/>
              <a:buNone/>
            </a:pPr>
            <a:endParaRPr sz="2300">
              <a:solidFill>
                <a:srgbClr val="595959"/>
              </a:solidFill>
              <a:latin typeface="Source Sans Pro"/>
              <a:ea typeface="Source Sans Pro"/>
              <a:cs typeface="Source Sans Pro"/>
              <a:sym typeface="Source Sans Pro"/>
            </a:endParaRPr>
          </a:p>
          <a:p>
            <a:pPr marL="0" lvl="0" indent="0" algn="ctr" rtl="0">
              <a:lnSpc>
                <a:spcPct val="70000"/>
              </a:lnSpc>
              <a:spcBef>
                <a:spcPts val="0"/>
              </a:spcBef>
              <a:spcAft>
                <a:spcPts val="0"/>
              </a:spcAft>
              <a:buClr>
                <a:srgbClr val="595959"/>
              </a:buClr>
              <a:buSzPts val="2700"/>
              <a:buNone/>
            </a:pPr>
            <a:r>
              <a:rPr lang="en" sz="1500">
                <a:latin typeface="Source Sans Pro"/>
                <a:ea typeface="Source Sans Pro"/>
                <a:cs typeface="Source Sans Pro"/>
                <a:sym typeface="Source Sans Pro"/>
              </a:rPr>
              <a:t>*listening to your Brother/friend and taking them seriously is always a good idea</a:t>
            </a:r>
            <a:endParaRPr/>
          </a:p>
          <a:p>
            <a:pPr marL="0" lvl="0" indent="0" algn="ctr" rtl="0">
              <a:lnSpc>
                <a:spcPct val="70000"/>
              </a:lnSpc>
              <a:spcBef>
                <a:spcPts val="0"/>
              </a:spcBef>
              <a:spcAft>
                <a:spcPts val="0"/>
              </a:spcAft>
              <a:buClr>
                <a:srgbClr val="595959"/>
              </a:buClr>
              <a:buSzPts val="2700"/>
              <a:buNone/>
            </a:pPr>
            <a:endParaRPr sz="1500">
              <a:latin typeface="Source Sans Pro"/>
              <a:ea typeface="Source Sans Pro"/>
              <a:cs typeface="Source Sans Pro"/>
              <a:sym typeface="Source Sans Pro"/>
            </a:endParaRPr>
          </a:p>
          <a:p>
            <a:pPr marL="0" lvl="0" indent="0" algn="ctr" rtl="0">
              <a:lnSpc>
                <a:spcPct val="70000"/>
              </a:lnSpc>
              <a:spcBef>
                <a:spcPts val="1500"/>
              </a:spcBef>
              <a:spcAft>
                <a:spcPts val="0"/>
              </a:spcAft>
              <a:buSzPts val="1800"/>
              <a:buNone/>
            </a:pPr>
            <a:endParaRPr sz="1500">
              <a:solidFill>
                <a:srgbClr val="595959"/>
              </a:solidFill>
              <a:latin typeface="Source Sans Pro"/>
              <a:ea typeface="Source Sans Pro"/>
              <a:cs typeface="Source Sans Pro"/>
              <a:sym typeface="Source Sans Pr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19"/>
        <p:cNvGrpSpPr/>
        <p:nvPr/>
      </p:nvGrpSpPr>
      <p:grpSpPr>
        <a:xfrm>
          <a:off x="0" y="0"/>
          <a:ext cx="0" cy="0"/>
          <a:chOff x="0" y="0"/>
          <a:chExt cx="0" cy="0"/>
        </a:xfrm>
      </p:grpSpPr>
      <p:sp>
        <p:nvSpPr>
          <p:cNvPr id="2520" name="Google Shape;2520;p451"/>
          <p:cNvSpPr txBox="1">
            <a:spLocks noGrp="1"/>
          </p:cNvSpPr>
          <p:nvPr>
            <p:ph type="title"/>
          </p:nvPr>
        </p:nvSpPr>
        <p:spPr>
          <a:xfrm>
            <a:off x="571500" y="273844"/>
            <a:ext cx="8251500" cy="6429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3000"/>
              <a:buFont typeface="Calibri"/>
              <a:buNone/>
            </a:pPr>
            <a:r>
              <a:rPr lang="en" sz="3000">
                <a:latin typeface="Source Sans Pro"/>
                <a:ea typeface="Source Sans Pro"/>
                <a:cs typeface="Source Sans Pro"/>
                <a:sym typeface="Source Sans Pro"/>
              </a:rPr>
              <a:t>Suicide Facts</a:t>
            </a:r>
            <a:endParaRPr>
              <a:latin typeface="Source Sans Pro"/>
              <a:ea typeface="Source Sans Pro"/>
              <a:cs typeface="Source Sans Pro"/>
              <a:sym typeface="Source Sans Pro"/>
            </a:endParaRPr>
          </a:p>
        </p:txBody>
      </p:sp>
      <p:sp>
        <p:nvSpPr>
          <p:cNvPr id="2521" name="Google Shape;2521;p451"/>
          <p:cNvSpPr txBox="1">
            <a:spLocks noGrp="1"/>
          </p:cNvSpPr>
          <p:nvPr>
            <p:ph type="body" idx="1"/>
          </p:nvPr>
        </p:nvSpPr>
        <p:spPr>
          <a:xfrm>
            <a:off x="457200" y="916556"/>
            <a:ext cx="8115300" cy="4114800"/>
          </a:xfrm>
          <a:prstGeom prst="rect">
            <a:avLst/>
          </a:prstGeom>
          <a:noFill/>
          <a:ln>
            <a:noFill/>
          </a:ln>
        </p:spPr>
        <p:txBody>
          <a:bodyPr spcFirstLastPara="1" wrap="square" lIns="68575" tIns="34275" rIns="68575" bIns="34275" anchor="t" anchorCtr="0">
            <a:noAutofit/>
          </a:bodyPr>
          <a:lstStyle/>
          <a:p>
            <a:pPr marL="342900" lvl="0" indent="-273050" algn="l" rtl="0">
              <a:lnSpc>
                <a:spcPct val="90000"/>
              </a:lnSpc>
              <a:spcBef>
                <a:spcPts val="800"/>
              </a:spcBef>
              <a:spcAft>
                <a:spcPts val="0"/>
              </a:spcAft>
              <a:buSzPts val="1700"/>
              <a:buChar char="•"/>
            </a:pPr>
            <a:r>
              <a:rPr lang="en" sz="1700"/>
              <a:t>People who attempt suicide usually </a:t>
            </a:r>
            <a:r>
              <a:rPr lang="en" sz="1700" b="1" u="sng"/>
              <a:t>do</a:t>
            </a:r>
            <a:r>
              <a:rPr lang="en" sz="1700"/>
              <a:t> give warning signs.</a:t>
            </a:r>
            <a:endParaRPr/>
          </a:p>
          <a:p>
            <a:pPr marL="685800" lvl="1" indent="-260350" algn="l" rtl="0">
              <a:lnSpc>
                <a:spcPct val="90000"/>
              </a:lnSpc>
              <a:spcBef>
                <a:spcPts val="400"/>
              </a:spcBef>
              <a:spcAft>
                <a:spcPts val="0"/>
              </a:spcAft>
              <a:buSzPts val="1500"/>
              <a:buFont typeface="Arial"/>
              <a:buChar char="•"/>
            </a:pPr>
            <a:r>
              <a:rPr lang="en" sz="1700"/>
              <a:t>80% of people who die by suicide gave verbal and/or nonverbal warning signs.</a:t>
            </a:r>
            <a:endParaRPr/>
          </a:p>
          <a:p>
            <a:pPr marL="342900" lvl="0" indent="-273050" algn="l" rtl="0">
              <a:lnSpc>
                <a:spcPct val="90000"/>
              </a:lnSpc>
              <a:spcBef>
                <a:spcPts val="800"/>
              </a:spcBef>
              <a:spcAft>
                <a:spcPts val="0"/>
              </a:spcAft>
              <a:buSzPts val="1700"/>
              <a:buChar char="•"/>
            </a:pPr>
            <a:r>
              <a:rPr lang="en" sz="1700"/>
              <a:t>Mentioning suicide </a:t>
            </a:r>
            <a:r>
              <a:rPr lang="en" sz="1700" b="1" u="sng"/>
              <a:t>will not</a:t>
            </a:r>
            <a:r>
              <a:rPr lang="en" sz="1700" b="1"/>
              <a:t> </a:t>
            </a:r>
            <a:r>
              <a:rPr lang="en" sz="1700"/>
              <a:t>lead someone to attempt suicide.</a:t>
            </a:r>
            <a:endParaRPr/>
          </a:p>
          <a:p>
            <a:pPr marL="685800" lvl="1" indent="-260350" algn="l" rtl="0">
              <a:lnSpc>
                <a:spcPct val="90000"/>
              </a:lnSpc>
              <a:spcBef>
                <a:spcPts val="400"/>
              </a:spcBef>
              <a:spcAft>
                <a:spcPts val="0"/>
              </a:spcAft>
              <a:buSzPts val="1500"/>
              <a:buFont typeface="Arial"/>
              <a:buChar char="•"/>
            </a:pPr>
            <a:r>
              <a:rPr lang="en" sz="1700"/>
              <a:t>Asking someone about their suicidal feelings may make the person feel relieved that someone finally recognized their emotional pain.</a:t>
            </a:r>
            <a:endParaRPr/>
          </a:p>
          <a:p>
            <a:pPr marL="342900" lvl="0" indent="-273050" algn="l" rtl="0">
              <a:lnSpc>
                <a:spcPct val="90000"/>
              </a:lnSpc>
              <a:spcBef>
                <a:spcPts val="800"/>
              </a:spcBef>
              <a:spcAft>
                <a:spcPts val="0"/>
              </a:spcAft>
              <a:buSzPts val="1700"/>
              <a:buChar char="•"/>
            </a:pPr>
            <a:r>
              <a:rPr lang="en" sz="1700"/>
              <a:t>Most suicidal people </a:t>
            </a:r>
            <a:r>
              <a:rPr lang="en" sz="1700" b="1" u="sng"/>
              <a:t>have not </a:t>
            </a:r>
            <a:r>
              <a:rPr lang="en" sz="1700"/>
              <a:t>decided they want to die, and there </a:t>
            </a:r>
            <a:r>
              <a:rPr lang="en" sz="1700" b="1" u="sng"/>
              <a:t>are</a:t>
            </a:r>
            <a:r>
              <a:rPr lang="en" sz="1700" u="sng"/>
              <a:t> </a:t>
            </a:r>
            <a:r>
              <a:rPr lang="en" sz="1700"/>
              <a:t>things that can be done about it.</a:t>
            </a:r>
            <a:endParaRPr/>
          </a:p>
          <a:p>
            <a:pPr marL="685800" lvl="1" indent="-260350" algn="l" rtl="0">
              <a:lnSpc>
                <a:spcPct val="90000"/>
              </a:lnSpc>
              <a:spcBef>
                <a:spcPts val="400"/>
              </a:spcBef>
              <a:spcAft>
                <a:spcPts val="0"/>
              </a:spcAft>
              <a:buSzPts val="1500"/>
              <a:buFont typeface="Arial"/>
              <a:buChar char="•"/>
            </a:pPr>
            <a:r>
              <a:rPr lang="en" sz="1700"/>
              <a:t>Most suicidal people are ambivalent; that is, part of them is saying, “I want to die,” but part of them is saying, “I want to live.”</a:t>
            </a:r>
            <a:endParaRPr/>
          </a:p>
          <a:p>
            <a:pPr marL="342900" lvl="0" indent="-273050" algn="l" rtl="0">
              <a:lnSpc>
                <a:spcPct val="90000"/>
              </a:lnSpc>
              <a:spcBef>
                <a:spcPts val="800"/>
              </a:spcBef>
              <a:spcAft>
                <a:spcPts val="0"/>
              </a:spcAft>
              <a:buSzPts val="1700"/>
              <a:buChar char="•"/>
            </a:pPr>
            <a:r>
              <a:rPr lang="en" sz="1700"/>
              <a:t>Most people who talk about suicide </a:t>
            </a:r>
            <a:r>
              <a:rPr lang="en" sz="1700" b="1" u="sng"/>
              <a:t>are not</a:t>
            </a:r>
            <a:r>
              <a:rPr lang="en" sz="1700" b="1"/>
              <a:t> </a:t>
            </a:r>
            <a:r>
              <a:rPr lang="en" sz="1700"/>
              <a:t>being manipulative or trying to get attention.</a:t>
            </a:r>
            <a:endParaRPr/>
          </a:p>
          <a:p>
            <a:pPr marL="685800" lvl="1" indent="-260350" algn="l" rtl="0">
              <a:lnSpc>
                <a:spcPct val="90000"/>
              </a:lnSpc>
              <a:spcBef>
                <a:spcPts val="400"/>
              </a:spcBef>
              <a:spcAft>
                <a:spcPts val="0"/>
              </a:spcAft>
              <a:buSzPts val="1500"/>
              <a:buFont typeface="Arial"/>
              <a:buChar char="•"/>
            </a:pPr>
            <a:r>
              <a:rPr lang="en" sz="1700"/>
              <a:t>People who talk about suicide are genuinely distressed and should be taken seriously.</a:t>
            </a:r>
            <a:endParaRPr/>
          </a:p>
          <a:p>
            <a:pPr marL="63500" lvl="0" indent="0" algn="l" rtl="0">
              <a:lnSpc>
                <a:spcPct val="90000"/>
              </a:lnSpc>
              <a:spcBef>
                <a:spcPts val="800"/>
              </a:spcBef>
              <a:spcAft>
                <a:spcPts val="0"/>
              </a:spcAft>
              <a:buSzPts val="1700"/>
              <a:buNone/>
            </a:pPr>
            <a:endParaRPr sz="1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2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2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2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2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2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25"/>
        <p:cNvGrpSpPr/>
        <p:nvPr/>
      </p:nvGrpSpPr>
      <p:grpSpPr>
        <a:xfrm>
          <a:off x="0" y="0"/>
          <a:ext cx="0" cy="0"/>
          <a:chOff x="0" y="0"/>
          <a:chExt cx="0" cy="0"/>
        </a:xfrm>
      </p:grpSpPr>
      <p:sp>
        <p:nvSpPr>
          <p:cNvPr id="2526" name="Google Shape;2526;p452"/>
          <p:cNvSpPr txBox="1">
            <a:spLocks noGrp="1"/>
          </p:cNvSpPr>
          <p:nvPr>
            <p:ph type="body" idx="1"/>
          </p:nvPr>
        </p:nvSpPr>
        <p:spPr>
          <a:xfrm>
            <a:off x="127240" y="1303672"/>
            <a:ext cx="8229600" cy="3307500"/>
          </a:xfrm>
          <a:prstGeom prst="rect">
            <a:avLst/>
          </a:prstGeom>
          <a:noFill/>
          <a:ln>
            <a:noFill/>
          </a:ln>
        </p:spPr>
        <p:txBody>
          <a:bodyPr spcFirstLastPara="1" wrap="square" lIns="68575" tIns="34275" rIns="68575" bIns="34275" anchor="t" anchorCtr="0">
            <a:noAutofit/>
          </a:bodyPr>
          <a:lstStyle/>
          <a:p>
            <a:pPr marL="508000" lvl="1" indent="-171450" algn="l" rtl="0">
              <a:lnSpc>
                <a:spcPct val="100000"/>
              </a:lnSpc>
              <a:spcBef>
                <a:spcPts val="0"/>
              </a:spcBef>
              <a:spcAft>
                <a:spcPts val="0"/>
              </a:spcAft>
              <a:buSzPts val="2100"/>
              <a:buFont typeface="Arial"/>
              <a:buChar char="•"/>
            </a:pPr>
            <a:r>
              <a:rPr lang="en" sz="2100">
                <a:latin typeface="Source Sans Pro"/>
                <a:ea typeface="Source Sans Pro"/>
                <a:cs typeface="Source Sans Pro"/>
                <a:sym typeface="Source Sans Pro"/>
              </a:rPr>
              <a:t>Talking about wanting to end it all</a:t>
            </a:r>
            <a:endParaRPr/>
          </a:p>
          <a:p>
            <a:pPr marL="508000" lvl="1" indent="-171450" algn="l" rtl="0">
              <a:lnSpc>
                <a:spcPct val="100000"/>
              </a:lnSpc>
              <a:spcBef>
                <a:spcPts val="400"/>
              </a:spcBef>
              <a:spcAft>
                <a:spcPts val="0"/>
              </a:spcAft>
              <a:buSzPts val="2100"/>
              <a:buFont typeface="Arial"/>
              <a:buChar char="•"/>
            </a:pPr>
            <a:r>
              <a:rPr lang="en" sz="2100">
                <a:latin typeface="Source Sans Pro"/>
                <a:ea typeface="Source Sans Pro"/>
                <a:cs typeface="Source Sans Pro"/>
                <a:sym typeface="Source Sans Pro"/>
              </a:rPr>
              <a:t>Giving away personal possessions</a:t>
            </a:r>
            <a:endParaRPr/>
          </a:p>
          <a:p>
            <a:pPr marL="508000" lvl="1" indent="-171450" algn="l" rtl="0">
              <a:lnSpc>
                <a:spcPct val="100000"/>
              </a:lnSpc>
              <a:spcBef>
                <a:spcPts val="400"/>
              </a:spcBef>
              <a:spcAft>
                <a:spcPts val="0"/>
              </a:spcAft>
              <a:buSzPts val="2100"/>
              <a:buFont typeface="Arial"/>
              <a:buChar char="•"/>
            </a:pPr>
            <a:r>
              <a:rPr lang="en" sz="2100">
                <a:latin typeface="Source Sans Pro"/>
                <a:ea typeface="Source Sans Pro"/>
                <a:cs typeface="Source Sans Pro"/>
                <a:sym typeface="Source Sans Pro"/>
              </a:rPr>
              <a:t>Expressing guilt, hopelessness or desperation</a:t>
            </a:r>
            <a:endParaRPr/>
          </a:p>
          <a:p>
            <a:pPr marL="508000" lvl="1" indent="-171450" algn="l" rtl="0">
              <a:lnSpc>
                <a:spcPct val="100000"/>
              </a:lnSpc>
              <a:spcBef>
                <a:spcPts val="400"/>
              </a:spcBef>
              <a:spcAft>
                <a:spcPts val="0"/>
              </a:spcAft>
              <a:buSzPts val="2100"/>
              <a:buFont typeface="Arial"/>
              <a:buChar char="•"/>
            </a:pPr>
            <a:r>
              <a:rPr lang="en" sz="2100">
                <a:latin typeface="Source Sans Pro"/>
                <a:ea typeface="Source Sans Pro"/>
                <a:cs typeface="Source Sans Pro"/>
                <a:sym typeface="Source Sans Pro"/>
              </a:rPr>
              <a:t>Withdrawal from everyday life and chapter life</a:t>
            </a:r>
            <a:endParaRPr/>
          </a:p>
          <a:p>
            <a:pPr marL="508000" lvl="1" indent="-171450" algn="l" rtl="0">
              <a:lnSpc>
                <a:spcPct val="100000"/>
              </a:lnSpc>
              <a:spcBef>
                <a:spcPts val="400"/>
              </a:spcBef>
              <a:spcAft>
                <a:spcPts val="0"/>
              </a:spcAft>
              <a:buSzPts val="2100"/>
              <a:buFont typeface="Arial"/>
              <a:buChar char="•"/>
            </a:pPr>
            <a:r>
              <a:rPr lang="en" sz="2100">
                <a:latin typeface="Source Sans Pro"/>
                <a:ea typeface="Source Sans Pro"/>
                <a:cs typeface="Source Sans Pro"/>
                <a:sym typeface="Source Sans Pro"/>
              </a:rPr>
              <a:t>Expressing intense anger</a:t>
            </a:r>
            <a:endParaRPr/>
          </a:p>
          <a:p>
            <a:pPr marL="508000" lvl="1" indent="-171450" algn="l" rtl="0">
              <a:lnSpc>
                <a:spcPct val="100000"/>
              </a:lnSpc>
              <a:spcBef>
                <a:spcPts val="400"/>
              </a:spcBef>
              <a:spcAft>
                <a:spcPts val="0"/>
              </a:spcAft>
              <a:buSzPts val="2100"/>
              <a:buFont typeface="Arial"/>
              <a:buChar char="•"/>
            </a:pPr>
            <a:r>
              <a:rPr lang="en" sz="2100">
                <a:latin typeface="Source Sans Pro"/>
                <a:ea typeface="Source Sans Pro"/>
                <a:cs typeface="Source Sans Pro"/>
                <a:sym typeface="Source Sans Pro"/>
              </a:rPr>
              <a:t>Asking about or actively seeking access to deadly means</a:t>
            </a:r>
            <a:endParaRPr/>
          </a:p>
          <a:p>
            <a:pPr marL="508000" lvl="1" indent="-171450" algn="l" rtl="0">
              <a:lnSpc>
                <a:spcPct val="100000"/>
              </a:lnSpc>
              <a:spcBef>
                <a:spcPts val="400"/>
              </a:spcBef>
              <a:spcAft>
                <a:spcPts val="0"/>
              </a:spcAft>
              <a:buSzPts val="2100"/>
              <a:buFont typeface="Arial"/>
              <a:buChar char="•"/>
            </a:pPr>
            <a:r>
              <a:rPr lang="en" sz="2100">
                <a:latin typeface="Source Sans Pro"/>
                <a:ea typeface="Source Sans Pro"/>
                <a:cs typeface="Source Sans Pro"/>
                <a:sym typeface="Source Sans Pro"/>
              </a:rPr>
              <a:t>Changes in use of substances</a:t>
            </a:r>
            <a:endParaRPr/>
          </a:p>
          <a:p>
            <a:pPr marL="508000" lvl="1" indent="-171450" algn="l" rtl="0">
              <a:lnSpc>
                <a:spcPct val="100000"/>
              </a:lnSpc>
              <a:spcBef>
                <a:spcPts val="400"/>
              </a:spcBef>
              <a:spcAft>
                <a:spcPts val="0"/>
              </a:spcAft>
              <a:buSzPts val="2100"/>
              <a:buFont typeface="Arial"/>
              <a:buChar char="•"/>
            </a:pPr>
            <a:r>
              <a:rPr lang="en" sz="2100">
                <a:latin typeface="Source Sans Pro"/>
                <a:ea typeface="Source Sans Pro"/>
                <a:cs typeface="Source Sans Pro"/>
                <a:sym typeface="Source Sans Pro"/>
              </a:rPr>
              <a:t>Posting “goodbye” on social media</a:t>
            </a:r>
            <a:endParaRPr/>
          </a:p>
        </p:txBody>
      </p:sp>
      <p:sp>
        <p:nvSpPr>
          <p:cNvPr id="2527" name="Google Shape;2527;p452"/>
          <p:cNvSpPr txBox="1">
            <a:spLocks noGrp="1"/>
          </p:cNvSpPr>
          <p:nvPr>
            <p:ph type="title"/>
          </p:nvPr>
        </p:nvSpPr>
        <p:spPr>
          <a:xfrm>
            <a:off x="347213" y="428625"/>
            <a:ext cx="8229600" cy="6345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3000"/>
              <a:buFont typeface="Calibri"/>
              <a:buNone/>
            </a:pPr>
            <a:r>
              <a:rPr lang="en" sz="3000">
                <a:latin typeface="Source Sans Pro"/>
                <a:ea typeface="Source Sans Pro"/>
                <a:cs typeface="Source Sans Pro"/>
                <a:sym typeface="Source Sans Pro"/>
              </a:rPr>
              <a:t>Signs to Notice</a:t>
            </a:r>
            <a:endParaRPr sz="2400">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6">
                                            <p:txEl>
                                              <p:pRg st="0" end="0"/>
                                            </p:txEl>
                                          </p:spTgt>
                                        </p:tgtEl>
                                        <p:attrNameLst>
                                          <p:attrName>style.visibility</p:attrName>
                                        </p:attrNameLst>
                                      </p:cBhvr>
                                      <p:to>
                                        <p:strVal val="visible"/>
                                      </p:to>
                                    </p:set>
                                    <p:animEffect transition="in" filter="fade">
                                      <p:cBhvr>
                                        <p:cTn id="7" dur="500"/>
                                        <p:tgtEl>
                                          <p:spTgt spid="25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26">
                                            <p:txEl>
                                              <p:pRg st="1" end="1"/>
                                            </p:txEl>
                                          </p:spTgt>
                                        </p:tgtEl>
                                        <p:attrNameLst>
                                          <p:attrName>style.visibility</p:attrName>
                                        </p:attrNameLst>
                                      </p:cBhvr>
                                      <p:to>
                                        <p:strVal val="visible"/>
                                      </p:to>
                                    </p:set>
                                    <p:animEffect transition="in" filter="fade">
                                      <p:cBhvr>
                                        <p:cTn id="12" dur="500"/>
                                        <p:tgtEl>
                                          <p:spTgt spid="25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26">
                                            <p:txEl>
                                              <p:pRg st="2" end="2"/>
                                            </p:txEl>
                                          </p:spTgt>
                                        </p:tgtEl>
                                        <p:attrNameLst>
                                          <p:attrName>style.visibility</p:attrName>
                                        </p:attrNameLst>
                                      </p:cBhvr>
                                      <p:to>
                                        <p:strVal val="visible"/>
                                      </p:to>
                                    </p:set>
                                    <p:animEffect transition="in" filter="fade">
                                      <p:cBhvr>
                                        <p:cTn id="17" dur="500"/>
                                        <p:tgtEl>
                                          <p:spTgt spid="25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26">
                                            <p:txEl>
                                              <p:pRg st="3" end="3"/>
                                            </p:txEl>
                                          </p:spTgt>
                                        </p:tgtEl>
                                        <p:attrNameLst>
                                          <p:attrName>style.visibility</p:attrName>
                                        </p:attrNameLst>
                                      </p:cBhvr>
                                      <p:to>
                                        <p:strVal val="visible"/>
                                      </p:to>
                                    </p:set>
                                    <p:animEffect transition="in" filter="fade">
                                      <p:cBhvr>
                                        <p:cTn id="22" dur="500"/>
                                        <p:tgtEl>
                                          <p:spTgt spid="25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26">
                                            <p:txEl>
                                              <p:pRg st="4" end="4"/>
                                            </p:txEl>
                                          </p:spTgt>
                                        </p:tgtEl>
                                        <p:attrNameLst>
                                          <p:attrName>style.visibility</p:attrName>
                                        </p:attrNameLst>
                                      </p:cBhvr>
                                      <p:to>
                                        <p:strVal val="visible"/>
                                      </p:to>
                                    </p:set>
                                    <p:animEffect transition="in" filter="fade">
                                      <p:cBhvr>
                                        <p:cTn id="27" dur="500"/>
                                        <p:tgtEl>
                                          <p:spTgt spid="252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26">
                                            <p:txEl>
                                              <p:pRg st="5" end="5"/>
                                            </p:txEl>
                                          </p:spTgt>
                                        </p:tgtEl>
                                        <p:attrNameLst>
                                          <p:attrName>style.visibility</p:attrName>
                                        </p:attrNameLst>
                                      </p:cBhvr>
                                      <p:to>
                                        <p:strVal val="visible"/>
                                      </p:to>
                                    </p:set>
                                    <p:animEffect transition="in" filter="fade">
                                      <p:cBhvr>
                                        <p:cTn id="32" dur="500"/>
                                        <p:tgtEl>
                                          <p:spTgt spid="252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26">
                                            <p:txEl>
                                              <p:pRg st="6" end="6"/>
                                            </p:txEl>
                                          </p:spTgt>
                                        </p:tgtEl>
                                        <p:attrNameLst>
                                          <p:attrName>style.visibility</p:attrName>
                                        </p:attrNameLst>
                                      </p:cBhvr>
                                      <p:to>
                                        <p:strVal val="visible"/>
                                      </p:to>
                                    </p:set>
                                    <p:animEffect transition="in" filter="fade">
                                      <p:cBhvr>
                                        <p:cTn id="37" dur="500"/>
                                        <p:tgtEl>
                                          <p:spTgt spid="252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26">
                                            <p:txEl>
                                              <p:pRg st="7" end="7"/>
                                            </p:txEl>
                                          </p:spTgt>
                                        </p:tgtEl>
                                        <p:attrNameLst>
                                          <p:attrName>style.visibility</p:attrName>
                                        </p:attrNameLst>
                                      </p:cBhvr>
                                      <p:to>
                                        <p:strVal val="visible"/>
                                      </p:to>
                                    </p:set>
                                    <p:animEffect transition="in" filter="fade">
                                      <p:cBhvr>
                                        <p:cTn id="42" dur="500"/>
                                        <p:tgtEl>
                                          <p:spTgt spid="252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78"/>
        <p:cNvGrpSpPr/>
        <p:nvPr/>
      </p:nvGrpSpPr>
      <p:grpSpPr>
        <a:xfrm>
          <a:off x="0" y="0"/>
          <a:ext cx="0" cy="0"/>
          <a:chOff x="0" y="0"/>
          <a:chExt cx="0" cy="0"/>
        </a:xfrm>
      </p:grpSpPr>
      <p:sp>
        <p:nvSpPr>
          <p:cNvPr id="2179" name="Google Shape;2179;p409"/>
          <p:cNvSpPr txBox="1">
            <a:spLocks noGrp="1"/>
          </p:cNvSpPr>
          <p:nvPr>
            <p:ph type="title"/>
          </p:nvPr>
        </p:nvSpPr>
        <p:spPr>
          <a:xfrm>
            <a:off x="571500" y="426244"/>
            <a:ext cx="8001000" cy="8574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2"/>
              </a:buClr>
              <a:buSzPts val="3800"/>
              <a:buFont typeface="Source Sans Pro"/>
              <a:buNone/>
            </a:pPr>
            <a:r>
              <a:rPr lang="en" sz="2900"/>
              <a:t>The Jed Foundation &amp; Pi Kappa Alpha Fraternity</a:t>
            </a:r>
            <a:endParaRPr/>
          </a:p>
        </p:txBody>
      </p:sp>
      <p:sp>
        <p:nvSpPr>
          <p:cNvPr id="2180" name="Google Shape;2180;p409"/>
          <p:cNvSpPr txBox="1">
            <a:spLocks noGrp="1"/>
          </p:cNvSpPr>
          <p:nvPr>
            <p:ph type="body" idx="1"/>
          </p:nvPr>
        </p:nvSpPr>
        <p:spPr>
          <a:xfrm>
            <a:off x="571500" y="1369219"/>
            <a:ext cx="3886200" cy="3263400"/>
          </a:xfrm>
          <a:prstGeom prst="rect">
            <a:avLst/>
          </a:prstGeom>
          <a:noFill/>
          <a:ln>
            <a:noFill/>
          </a:ln>
        </p:spPr>
        <p:txBody>
          <a:bodyPr spcFirstLastPara="1" wrap="square" lIns="68575" tIns="34275" rIns="68575" bIns="34275" anchor="t" anchorCtr="0">
            <a:noAutofit/>
          </a:bodyPr>
          <a:lstStyle/>
          <a:p>
            <a:pPr marL="0" lvl="0" indent="0" algn="l" rtl="0">
              <a:lnSpc>
                <a:spcPct val="120000"/>
              </a:lnSpc>
              <a:spcBef>
                <a:spcPts val="800"/>
              </a:spcBef>
              <a:spcAft>
                <a:spcPts val="0"/>
              </a:spcAft>
              <a:buSzPts val="1800"/>
              <a:buNone/>
            </a:pPr>
            <a:r>
              <a:rPr lang="en" sz="1300">
                <a:solidFill>
                  <a:srgbClr val="783F04"/>
                </a:solidFill>
              </a:rPr>
              <a:t>The landscape of higher education and the fraternal experience is changing each and every day. Therefore, the Fraternity is emphasizing the importance of preparing the Brotherhood for an increase in stress and anxiety, especially in this upcoming academic year. </a:t>
            </a:r>
            <a:endParaRPr sz="1800">
              <a:solidFill>
                <a:srgbClr val="783F04"/>
              </a:solidFill>
            </a:endParaRPr>
          </a:p>
          <a:p>
            <a:pPr marL="0" lvl="0" indent="0" algn="l" rtl="0">
              <a:lnSpc>
                <a:spcPct val="120000"/>
              </a:lnSpc>
              <a:spcBef>
                <a:spcPts val="800"/>
              </a:spcBef>
              <a:spcAft>
                <a:spcPts val="0"/>
              </a:spcAft>
              <a:buSzPts val="1800"/>
              <a:buNone/>
            </a:pPr>
            <a:r>
              <a:rPr lang="en" sz="1300">
                <a:solidFill>
                  <a:srgbClr val="783F04"/>
                </a:solidFill>
              </a:rPr>
              <a:t>This is exactly why the fraternity is partnering with The Jed Foundation. We care about our Brotherhood and know the importance of giving you the tools to be act with</a:t>
            </a:r>
            <a:r>
              <a:rPr lang="en" sz="1300" b="1">
                <a:solidFill>
                  <a:srgbClr val="85200C"/>
                </a:solidFill>
              </a:rPr>
              <a:t> integrity</a:t>
            </a:r>
            <a:r>
              <a:rPr lang="en" sz="1300">
                <a:solidFill>
                  <a:srgbClr val="85200C"/>
                </a:solidFill>
              </a:rPr>
              <a:t> </a:t>
            </a:r>
            <a:r>
              <a:rPr lang="en" sz="1300">
                <a:solidFill>
                  <a:srgbClr val="7F6000"/>
                </a:solidFill>
              </a:rPr>
              <a:t>and reply on the</a:t>
            </a:r>
            <a:r>
              <a:rPr lang="en" sz="1300">
                <a:solidFill>
                  <a:srgbClr val="666666"/>
                </a:solidFill>
              </a:rPr>
              <a:t> </a:t>
            </a:r>
            <a:r>
              <a:rPr lang="en" sz="1300" b="1">
                <a:solidFill>
                  <a:srgbClr val="85200C"/>
                </a:solidFill>
              </a:rPr>
              <a:t>intellect</a:t>
            </a:r>
            <a:r>
              <a:rPr lang="en" sz="1300" b="1">
                <a:solidFill>
                  <a:srgbClr val="666666"/>
                </a:solidFill>
              </a:rPr>
              <a:t> </a:t>
            </a:r>
            <a:r>
              <a:rPr lang="en" sz="1300">
                <a:solidFill>
                  <a:srgbClr val="666666"/>
                </a:solidFill>
              </a:rPr>
              <a:t> </a:t>
            </a:r>
            <a:r>
              <a:rPr lang="en" sz="1300">
                <a:solidFill>
                  <a:srgbClr val="7F6000"/>
                </a:solidFill>
              </a:rPr>
              <a:t>that you can use to engage with others using</a:t>
            </a:r>
            <a:r>
              <a:rPr lang="en" sz="1300">
                <a:solidFill>
                  <a:srgbClr val="666666"/>
                </a:solidFill>
              </a:rPr>
              <a:t> </a:t>
            </a:r>
            <a:r>
              <a:rPr lang="en" sz="1300" b="1">
                <a:solidFill>
                  <a:srgbClr val="85200C"/>
                </a:solidFill>
              </a:rPr>
              <a:t>high moral character</a:t>
            </a:r>
            <a:r>
              <a:rPr lang="en" sz="1300">
                <a:solidFill>
                  <a:srgbClr val="7F6000"/>
                </a:solidFill>
              </a:rPr>
              <a:t> to help a Brother or friend in need. </a:t>
            </a:r>
            <a:endParaRPr sz="1800">
              <a:solidFill>
                <a:srgbClr val="7F6000"/>
              </a:solidFill>
            </a:endParaRPr>
          </a:p>
        </p:txBody>
      </p:sp>
      <p:pic>
        <p:nvPicPr>
          <p:cNvPr id="2181" name="Google Shape;2181;p409"/>
          <p:cNvPicPr preferRelativeResize="0"/>
          <p:nvPr/>
        </p:nvPicPr>
        <p:blipFill>
          <a:blip r:embed="rId3">
            <a:alphaModFix/>
          </a:blip>
          <a:stretch>
            <a:fillRect/>
          </a:stretch>
        </p:blipFill>
        <p:spPr>
          <a:xfrm>
            <a:off x="4973276" y="4170725"/>
            <a:ext cx="3599224" cy="461900"/>
          </a:xfrm>
          <a:prstGeom prst="rect">
            <a:avLst/>
          </a:prstGeom>
          <a:noFill/>
          <a:ln>
            <a:noFill/>
          </a:ln>
        </p:spPr>
      </p:pic>
      <p:pic>
        <p:nvPicPr>
          <p:cNvPr id="2182" name="Google Shape;2182;p409"/>
          <p:cNvPicPr preferRelativeResize="0"/>
          <p:nvPr/>
        </p:nvPicPr>
        <p:blipFill>
          <a:blip r:embed="rId4">
            <a:alphaModFix/>
          </a:blip>
          <a:stretch>
            <a:fillRect/>
          </a:stretch>
        </p:blipFill>
        <p:spPr>
          <a:xfrm>
            <a:off x="6028387" y="1581900"/>
            <a:ext cx="1489000" cy="2290574"/>
          </a:xfrm>
          <a:prstGeom prst="rect">
            <a:avLst/>
          </a:prstGeom>
          <a:noFill/>
          <a:ln>
            <a:noFill/>
          </a:ln>
        </p:spPr>
      </p:pic>
      <p:sp>
        <p:nvSpPr>
          <p:cNvPr id="6" name="Google Shape;2189;p410">
            <a:extLst>
              <a:ext uri="{FF2B5EF4-FFF2-40B4-BE49-F238E27FC236}">
                <a16:creationId xmlns:a16="http://schemas.microsoft.com/office/drawing/2014/main" id="{EB794425-9869-3545-9CA6-8D23D07E0C18}"/>
              </a:ext>
            </a:extLst>
          </p:cNvPr>
          <p:cNvSpPr txBox="1"/>
          <p:nvPr/>
        </p:nvSpPr>
        <p:spPr>
          <a:xfrm>
            <a:off x="8001000" y="4785262"/>
            <a:ext cx="1143000" cy="171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Calibri"/>
                <a:ea typeface="Calibri"/>
                <a:cs typeface="Calibri"/>
                <a:sym typeface="Calibri"/>
              </a:rPr>
              <a:t>4</a:t>
            </a:fld>
            <a:endParaRPr sz="1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32"/>
        <p:cNvGrpSpPr/>
        <p:nvPr/>
      </p:nvGrpSpPr>
      <p:grpSpPr>
        <a:xfrm>
          <a:off x="0" y="0"/>
          <a:ext cx="0" cy="0"/>
          <a:chOff x="0" y="0"/>
          <a:chExt cx="0" cy="0"/>
        </a:xfrm>
      </p:grpSpPr>
      <p:sp>
        <p:nvSpPr>
          <p:cNvPr id="2533" name="Google Shape;2533;p453"/>
          <p:cNvSpPr txBox="1">
            <a:spLocks noGrp="1"/>
          </p:cNvSpPr>
          <p:nvPr>
            <p:ph type="title"/>
          </p:nvPr>
        </p:nvSpPr>
        <p:spPr>
          <a:xfrm>
            <a:off x="4040426" y="90344"/>
            <a:ext cx="4481100" cy="6390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3000"/>
              <a:buFont typeface="Calibri"/>
              <a:buNone/>
            </a:pPr>
            <a:r>
              <a:rPr lang="en">
                <a:latin typeface="Source Sans Pro"/>
                <a:ea typeface="Source Sans Pro"/>
                <a:cs typeface="Source Sans Pro"/>
                <a:sym typeface="Source Sans Pro"/>
              </a:rPr>
              <a:t>What to Do</a:t>
            </a:r>
            <a:endParaRPr>
              <a:latin typeface="Source Sans Pro"/>
              <a:ea typeface="Source Sans Pro"/>
              <a:cs typeface="Source Sans Pro"/>
              <a:sym typeface="Source Sans Pro"/>
            </a:endParaRPr>
          </a:p>
        </p:txBody>
      </p:sp>
      <p:sp>
        <p:nvSpPr>
          <p:cNvPr id="2534" name="Google Shape;2534;p453"/>
          <p:cNvSpPr txBox="1">
            <a:spLocks noGrp="1"/>
          </p:cNvSpPr>
          <p:nvPr>
            <p:ph type="body" idx="1"/>
          </p:nvPr>
        </p:nvSpPr>
        <p:spPr>
          <a:xfrm>
            <a:off x="3973368" y="826404"/>
            <a:ext cx="4615200" cy="3181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2100"/>
              <a:buNone/>
            </a:pPr>
            <a:r>
              <a:rPr lang="en" sz="1800" b="1">
                <a:latin typeface="Source Sans Pro"/>
                <a:ea typeface="Source Sans Pro"/>
                <a:cs typeface="Source Sans Pro"/>
                <a:sym typeface="Source Sans Pro"/>
              </a:rPr>
              <a:t>If someone mentions suicidal thoughts</a:t>
            </a:r>
            <a:r>
              <a:rPr lang="en" sz="1800">
                <a:latin typeface="Source Sans Pro"/>
                <a:ea typeface="Source Sans Pro"/>
                <a:cs typeface="Source Sans Pro"/>
                <a:sym typeface="Source Sans Pro"/>
              </a:rPr>
              <a:t>:</a:t>
            </a:r>
            <a:endParaRPr sz="1800">
              <a:latin typeface="Source Sans Pro"/>
              <a:ea typeface="Source Sans Pro"/>
              <a:cs typeface="Source Sans Pro"/>
              <a:sym typeface="Source Sans Pro"/>
            </a:endParaRPr>
          </a:p>
          <a:p>
            <a:pPr marL="165100" lvl="0" indent="-158750" algn="l" rtl="0">
              <a:lnSpc>
                <a:spcPct val="90000"/>
              </a:lnSpc>
              <a:spcBef>
                <a:spcPts val="800"/>
              </a:spcBef>
              <a:spcAft>
                <a:spcPts val="0"/>
              </a:spcAft>
              <a:buSzPts val="2100"/>
              <a:buChar char="•"/>
            </a:pPr>
            <a:r>
              <a:rPr lang="en" sz="1700">
                <a:latin typeface="Source Sans Pro"/>
                <a:ea typeface="Source Sans Pro"/>
                <a:cs typeface="Source Sans Pro"/>
                <a:sym typeface="Source Sans Pro"/>
              </a:rPr>
              <a:t>Take them seriously</a:t>
            </a:r>
            <a:endParaRPr/>
          </a:p>
          <a:p>
            <a:pPr marL="165100" lvl="0" indent="-158750" algn="l" rtl="0">
              <a:lnSpc>
                <a:spcPct val="90000"/>
              </a:lnSpc>
              <a:spcBef>
                <a:spcPts val="800"/>
              </a:spcBef>
              <a:spcAft>
                <a:spcPts val="0"/>
              </a:spcAft>
              <a:buSzPts val="2100"/>
              <a:buChar char="•"/>
            </a:pPr>
            <a:r>
              <a:rPr lang="en" sz="1700">
                <a:latin typeface="Source Sans Pro"/>
                <a:ea typeface="Source Sans Pro"/>
                <a:cs typeface="Source Sans Pro"/>
                <a:sym typeface="Source Sans Pro"/>
              </a:rPr>
              <a:t>Find out where they are</a:t>
            </a:r>
            <a:endParaRPr/>
          </a:p>
          <a:p>
            <a:pPr marL="165100" lvl="0" indent="-158750" algn="l" rtl="0">
              <a:lnSpc>
                <a:spcPct val="90000"/>
              </a:lnSpc>
              <a:spcBef>
                <a:spcPts val="800"/>
              </a:spcBef>
              <a:spcAft>
                <a:spcPts val="0"/>
              </a:spcAft>
              <a:buSzPts val="2100"/>
              <a:buChar char="•"/>
            </a:pPr>
            <a:r>
              <a:rPr lang="en" sz="1700">
                <a:latin typeface="Source Sans Pro"/>
                <a:ea typeface="Source Sans Pro"/>
                <a:cs typeface="Source Sans Pro"/>
                <a:sym typeface="Source Sans Pro"/>
              </a:rPr>
              <a:t>Find out if they have done anything up </a:t>
            </a:r>
            <a:r>
              <a:rPr lang="en" sz="1700"/>
              <a:t>to now to harm themselves</a:t>
            </a:r>
            <a:endParaRPr/>
          </a:p>
          <a:p>
            <a:pPr marL="165100" lvl="0" indent="-158750" algn="l" rtl="0">
              <a:lnSpc>
                <a:spcPct val="90000"/>
              </a:lnSpc>
              <a:spcBef>
                <a:spcPts val="800"/>
              </a:spcBef>
              <a:spcAft>
                <a:spcPts val="0"/>
              </a:spcAft>
              <a:buSzPts val="2100"/>
              <a:buChar char="•"/>
            </a:pPr>
            <a:r>
              <a:rPr lang="en" sz="1700"/>
              <a:t>Ask if they are willing to accept help? </a:t>
            </a:r>
            <a:endParaRPr sz="1700">
              <a:latin typeface="Source Sans Pro"/>
              <a:ea typeface="Source Sans Pro"/>
              <a:cs typeface="Source Sans Pro"/>
              <a:sym typeface="Source Sans Pro"/>
            </a:endParaRPr>
          </a:p>
          <a:p>
            <a:pPr marL="165100" lvl="0" indent="-158750" algn="l" rtl="0">
              <a:lnSpc>
                <a:spcPct val="90000"/>
              </a:lnSpc>
              <a:spcBef>
                <a:spcPts val="800"/>
              </a:spcBef>
              <a:spcAft>
                <a:spcPts val="0"/>
              </a:spcAft>
              <a:buSzPts val="2100"/>
              <a:buChar char="•"/>
            </a:pPr>
            <a:r>
              <a:rPr lang="en" sz="1700">
                <a:latin typeface="Source Sans Pro"/>
                <a:ea typeface="Source Sans Pro"/>
                <a:cs typeface="Source Sans Pro"/>
                <a:sym typeface="Source Sans Pro"/>
              </a:rPr>
              <a:t>If you are with them, stay with them if it is safe to do so</a:t>
            </a:r>
            <a:endParaRPr sz="1700">
              <a:latin typeface="Source Sans Pro"/>
              <a:ea typeface="Source Sans Pro"/>
              <a:cs typeface="Source Sans Pro"/>
              <a:sym typeface="Source Sans Pro"/>
            </a:endParaRPr>
          </a:p>
          <a:p>
            <a:pPr marL="165100" lvl="0" indent="-158750" algn="l" rtl="0">
              <a:lnSpc>
                <a:spcPct val="90000"/>
              </a:lnSpc>
              <a:spcBef>
                <a:spcPts val="800"/>
              </a:spcBef>
              <a:spcAft>
                <a:spcPts val="0"/>
              </a:spcAft>
              <a:buSzPts val="2100"/>
              <a:buChar char="•"/>
            </a:pPr>
            <a:r>
              <a:rPr lang="en" sz="1700">
                <a:latin typeface="Source Sans Pro"/>
                <a:ea typeface="Source Sans Pro"/>
                <a:cs typeface="Source Sans Pro"/>
                <a:sym typeface="Source Sans Pro"/>
              </a:rPr>
              <a:t>Calmly get the information you need to get them help</a:t>
            </a:r>
            <a:endParaRPr sz="1700">
              <a:latin typeface="Source Sans Pro"/>
              <a:ea typeface="Source Sans Pro"/>
              <a:cs typeface="Source Sans Pro"/>
              <a:sym typeface="Source Sans Pro"/>
            </a:endParaRPr>
          </a:p>
          <a:p>
            <a:pPr marL="165100" lvl="0" indent="-158750" algn="l" rtl="0">
              <a:lnSpc>
                <a:spcPct val="90000"/>
              </a:lnSpc>
              <a:spcBef>
                <a:spcPts val="800"/>
              </a:spcBef>
              <a:spcAft>
                <a:spcPts val="0"/>
              </a:spcAft>
              <a:buSzPts val="2100"/>
              <a:buChar char="•"/>
            </a:pPr>
            <a:r>
              <a:rPr lang="en" sz="1700">
                <a:latin typeface="Source Sans Pro"/>
                <a:ea typeface="Source Sans Pro"/>
                <a:cs typeface="Source Sans Pro"/>
                <a:sym typeface="Source Sans Pro"/>
              </a:rPr>
              <a:t>Get them connected to a mental health professional or crisis service as soon as possible</a:t>
            </a:r>
            <a:endParaRPr sz="1700">
              <a:latin typeface="Source Sans Pro"/>
              <a:ea typeface="Source Sans Pro"/>
              <a:cs typeface="Source Sans Pro"/>
              <a:sym typeface="Source Sans Pro"/>
            </a:endParaRPr>
          </a:p>
          <a:p>
            <a:pPr marL="165100" lvl="0" indent="-25400" algn="l" rtl="0">
              <a:lnSpc>
                <a:spcPct val="90000"/>
              </a:lnSpc>
              <a:spcBef>
                <a:spcPts val="800"/>
              </a:spcBef>
              <a:spcAft>
                <a:spcPts val="0"/>
              </a:spcAft>
              <a:buSzPts val="2100"/>
              <a:buNone/>
            </a:pPr>
            <a:endParaRPr sz="1500">
              <a:latin typeface="Calibri"/>
              <a:ea typeface="Calibri"/>
              <a:cs typeface="Calibri"/>
              <a:sym typeface="Calibri"/>
            </a:endParaRPr>
          </a:p>
        </p:txBody>
      </p:sp>
      <p:pic>
        <p:nvPicPr>
          <p:cNvPr id="2535" name="Google Shape;2535;p453"/>
          <p:cNvPicPr preferRelativeResize="0"/>
          <p:nvPr/>
        </p:nvPicPr>
        <p:blipFill>
          <a:blip r:embed="rId3">
            <a:alphaModFix/>
          </a:blip>
          <a:stretch>
            <a:fillRect/>
          </a:stretch>
        </p:blipFill>
        <p:spPr>
          <a:xfrm>
            <a:off x="0" y="24438"/>
            <a:ext cx="3820977" cy="509463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40"/>
        <p:cNvGrpSpPr/>
        <p:nvPr/>
      </p:nvGrpSpPr>
      <p:grpSpPr>
        <a:xfrm>
          <a:off x="0" y="0"/>
          <a:ext cx="0" cy="0"/>
          <a:chOff x="0" y="0"/>
          <a:chExt cx="0" cy="0"/>
        </a:xfrm>
      </p:grpSpPr>
      <p:sp>
        <p:nvSpPr>
          <p:cNvPr id="2541" name="Google Shape;2541;p454"/>
          <p:cNvSpPr txBox="1">
            <a:spLocks noGrp="1"/>
          </p:cNvSpPr>
          <p:nvPr>
            <p:ph type="body" idx="1"/>
          </p:nvPr>
        </p:nvSpPr>
        <p:spPr>
          <a:xfrm>
            <a:off x="685799" y="1027134"/>
            <a:ext cx="7419300" cy="33075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SzPts val="2100"/>
              <a:buNone/>
            </a:pPr>
            <a:endParaRPr sz="1900">
              <a:latin typeface="Source Sans Pro"/>
              <a:ea typeface="Source Sans Pro"/>
              <a:cs typeface="Source Sans Pro"/>
              <a:sym typeface="Source Sans Pro"/>
            </a:endParaRPr>
          </a:p>
          <a:p>
            <a:pPr marL="165100" lvl="0" indent="-158750" algn="l" rtl="0">
              <a:lnSpc>
                <a:spcPct val="80000"/>
              </a:lnSpc>
              <a:spcBef>
                <a:spcPts val="800"/>
              </a:spcBef>
              <a:spcAft>
                <a:spcPts val="0"/>
              </a:spcAft>
              <a:buSzPts val="2100"/>
              <a:buChar char="•"/>
            </a:pPr>
            <a:r>
              <a:rPr lang="en" sz="1900">
                <a:latin typeface="Source Sans Pro"/>
                <a:ea typeface="Source Sans Pro"/>
                <a:cs typeface="Source Sans Pro"/>
                <a:sym typeface="Source Sans Pro"/>
              </a:rPr>
              <a:t>Make sure you are aware of campus medical amnesty policies around alcohol or drug emergencies</a:t>
            </a:r>
            <a:endParaRPr/>
          </a:p>
          <a:p>
            <a:pPr marL="508000" lvl="1" indent="-158750" algn="l" rtl="0">
              <a:lnSpc>
                <a:spcPct val="80000"/>
              </a:lnSpc>
              <a:spcBef>
                <a:spcPts val="800"/>
              </a:spcBef>
              <a:spcAft>
                <a:spcPts val="0"/>
              </a:spcAft>
              <a:buSzPts val="2100"/>
              <a:buChar char="•"/>
            </a:pPr>
            <a:r>
              <a:rPr lang="en" sz="1700">
                <a:latin typeface="Source Sans Pro"/>
                <a:ea typeface="Source Sans Pro"/>
                <a:cs typeface="Source Sans Pro"/>
                <a:sym typeface="Source Sans Pro"/>
              </a:rPr>
              <a:t>Medical Amnesty Policies are laws or acts enacted protecting from liability those who seek medical attention as a result of illegal actions</a:t>
            </a:r>
            <a:endParaRPr/>
          </a:p>
          <a:p>
            <a:pPr marL="508000" lvl="1" indent="-158750" algn="l" rtl="0">
              <a:lnSpc>
                <a:spcPct val="80000"/>
              </a:lnSpc>
              <a:spcBef>
                <a:spcPts val="800"/>
              </a:spcBef>
              <a:spcAft>
                <a:spcPts val="0"/>
              </a:spcAft>
              <a:buSzPts val="2100"/>
              <a:buChar char="•"/>
            </a:pPr>
            <a:r>
              <a:rPr lang="en" sz="1700">
                <a:latin typeface="Source Sans Pro"/>
                <a:ea typeface="Source Sans Pro"/>
                <a:cs typeface="Source Sans Pro"/>
                <a:sym typeface="Source Sans Pro"/>
              </a:rPr>
              <a:t>Check with your Fraternity &amp; Sorority Advisor on your campus to learn about your policy </a:t>
            </a:r>
            <a:endParaRPr/>
          </a:p>
          <a:p>
            <a:pPr marL="165100" lvl="0" indent="-158750" algn="l" rtl="0">
              <a:lnSpc>
                <a:spcPct val="80000"/>
              </a:lnSpc>
              <a:spcBef>
                <a:spcPts val="800"/>
              </a:spcBef>
              <a:spcAft>
                <a:spcPts val="0"/>
              </a:spcAft>
              <a:buSzPts val="2100"/>
              <a:buChar char="•"/>
            </a:pPr>
            <a:r>
              <a:rPr lang="en" sz="1900">
                <a:latin typeface="Source Sans Pro"/>
                <a:ea typeface="Source Sans Pro"/>
                <a:cs typeface="Source Sans Pro"/>
                <a:sym typeface="Source Sans Pro"/>
              </a:rPr>
              <a:t>Talk about mental health openly in the fraternity, especially during recruitment and member education opportunities</a:t>
            </a:r>
            <a:endParaRPr sz="1900">
              <a:latin typeface="Source Sans Pro"/>
              <a:ea typeface="Source Sans Pro"/>
              <a:cs typeface="Source Sans Pro"/>
              <a:sym typeface="Source Sans Pro"/>
            </a:endParaRPr>
          </a:p>
          <a:p>
            <a:pPr marL="165100" lvl="0" indent="-158750" algn="l" rtl="0">
              <a:lnSpc>
                <a:spcPct val="80000"/>
              </a:lnSpc>
              <a:spcBef>
                <a:spcPts val="800"/>
              </a:spcBef>
              <a:spcAft>
                <a:spcPts val="0"/>
              </a:spcAft>
              <a:buSzPts val="2100"/>
              <a:buChar char="•"/>
            </a:pPr>
            <a:r>
              <a:rPr lang="en" sz="1900">
                <a:latin typeface="Source Sans Pro"/>
                <a:ea typeface="Source Sans Pro"/>
                <a:cs typeface="Source Sans Pro"/>
                <a:sym typeface="Source Sans Pro"/>
              </a:rPr>
              <a:t>Work to create a culture of positive connections, support, and care amongst the fraternity</a:t>
            </a:r>
            <a:endParaRPr sz="1900">
              <a:latin typeface="Source Sans Pro"/>
              <a:ea typeface="Source Sans Pro"/>
              <a:cs typeface="Source Sans Pro"/>
              <a:sym typeface="Source Sans Pro"/>
            </a:endParaRPr>
          </a:p>
        </p:txBody>
      </p:sp>
      <p:sp>
        <p:nvSpPr>
          <p:cNvPr id="2542" name="Google Shape;2542;p454"/>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3000"/>
              <a:buFont typeface="Calibri"/>
              <a:buNone/>
            </a:pPr>
            <a:r>
              <a:rPr lang="en" sz="3000">
                <a:latin typeface="Source Sans Pro"/>
                <a:ea typeface="Source Sans Pro"/>
                <a:cs typeface="Source Sans Pro"/>
                <a:sym typeface="Source Sans Pro"/>
              </a:rPr>
              <a:t>Additional Preventative Efforts</a:t>
            </a:r>
            <a:endParaRPr>
              <a:latin typeface="Source Sans Pro"/>
              <a:ea typeface="Source Sans Pro"/>
              <a:cs typeface="Source Sans Pro"/>
              <a:sym typeface="Source Sans Pr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47"/>
        <p:cNvGrpSpPr/>
        <p:nvPr/>
      </p:nvGrpSpPr>
      <p:grpSpPr>
        <a:xfrm>
          <a:off x="0" y="0"/>
          <a:ext cx="0" cy="0"/>
          <a:chOff x="0" y="0"/>
          <a:chExt cx="0" cy="0"/>
        </a:xfrm>
      </p:grpSpPr>
      <p:sp>
        <p:nvSpPr>
          <p:cNvPr id="2548" name="Google Shape;2548;p455"/>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accent1"/>
              </a:buClr>
              <a:buSzPts val="4500"/>
              <a:buFont typeface="Source Sans Pro"/>
              <a:buNone/>
            </a:pPr>
            <a:r>
              <a:rPr lang="en"/>
              <a:t>Quick Check In</a:t>
            </a:r>
            <a:endParaRPr/>
          </a:p>
        </p:txBody>
      </p:sp>
      <p:sp>
        <p:nvSpPr>
          <p:cNvPr id="2549" name="Google Shape;2549;p455"/>
          <p:cNvSpPr txBox="1">
            <a:spLocks noGrp="1"/>
          </p:cNvSpPr>
          <p:nvPr>
            <p:ph type="body" idx="1"/>
          </p:nvPr>
        </p:nvSpPr>
        <p:spPr>
          <a:xfrm>
            <a:off x="571500" y="1369219"/>
            <a:ext cx="80010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dirty="0"/>
          </a:p>
          <a:p>
            <a:pPr marL="457200" lvl="0" indent="-228600" algn="l" rtl="0">
              <a:lnSpc>
                <a:spcPct val="100000"/>
              </a:lnSpc>
              <a:spcBef>
                <a:spcPts val="0"/>
              </a:spcBef>
              <a:spcAft>
                <a:spcPts val="0"/>
              </a:spcAft>
              <a:buSzPts val="1400"/>
              <a:buChar char="•"/>
            </a:pPr>
            <a:r>
              <a:rPr lang="en" dirty="0"/>
              <a:t>Share something new that you learned about suicide. </a:t>
            </a:r>
            <a:endParaRPr dirty="0"/>
          </a:p>
          <a:p>
            <a:pPr marL="457200" lvl="0" indent="-228600" algn="l" rtl="0">
              <a:lnSpc>
                <a:spcPct val="100000"/>
              </a:lnSpc>
              <a:spcBef>
                <a:spcPts val="0"/>
              </a:spcBef>
              <a:spcAft>
                <a:spcPts val="0"/>
              </a:spcAft>
              <a:buSzPts val="1400"/>
              <a:buChar char="•"/>
            </a:pPr>
            <a:r>
              <a:rPr lang="en" dirty="0"/>
              <a:t>What is an example of something you can say to someone who you suspect is struggling with mental health? </a:t>
            </a:r>
            <a:endParaRPr dirty="0"/>
          </a:p>
          <a:p>
            <a:pPr marL="457200" lvl="0" indent="-228600" algn="l" rtl="0">
              <a:lnSpc>
                <a:spcPct val="100000"/>
              </a:lnSpc>
              <a:spcBef>
                <a:spcPts val="0"/>
              </a:spcBef>
              <a:spcAft>
                <a:spcPts val="0"/>
              </a:spcAft>
              <a:buSzPts val="1400"/>
              <a:buChar char="•"/>
            </a:pPr>
            <a:r>
              <a:rPr lang="en" dirty="0"/>
              <a:t>What is/are the benefit(s) from reaching out to someone when you suspect they are struggling with mental health? </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4" name="Google Shape;2554;p456"/>
          <p:cNvSpPr txBox="1">
            <a:spLocks noGrp="1"/>
          </p:cNvSpPr>
          <p:nvPr>
            <p:ph type="title"/>
          </p:nvPr>
        </p:nvSpPr>
        <p:spPr>
          <a:xfrm>
            <a:off x="4572000" y="1010652"/>
            <a:ext cx="4286100" cy="21396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lt1"/>
              </a:buClr>
              <a:buSzPts val="3800"/>
              <a:buFont typeface="Source Sans Pro"/>
              <a:buNone/>
            </a:pPr>
            <a:r>
              <a:rPr lang="en"/>
              <a:t>What Are Your Resources?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59"/>
        <p:cNvGrpSpPr/>
        <p:nvPr/>
      </p:nvGrpSpPr>
      <p:grpSpPr>
        <a:xfrm>
          <a:off x="0" y="0"/>
          <a:ext cx="0" cy="0"/>
          <a:chOff x="0" y="0"/>
          <a:chExt cx="0" cy="0"/>
        </a:xfrm>
      </p:grpSpPr>
      <p:sp>
        <p:nvSpPr>
          <p:cNvPr id="2560" name="Google Shape;2560;p457"/>
          <p:cNvSpPr txBox="1">
            <a:spLocks noGrp="1"/>
          </p:cNvSpPr>
          <p:nvPr>
            <p:ph type="body" idx="1"/>
          </p:nvPr>
        </p:nvSpPr>
        <p:spPr>
          <a:xfrm>
            <a:off x="571500" y="1470570"/>
            <a:ext cx="8001000" cy="3263400"/>
          </a:xfrm>
          <a:prstGeom prst="rect">
            <a:avLst/>
          </a:prstGeom>
          <a:noFill/>
          <a:ln>
            <a:noFill/>
          </a:ln>
        </p:spPr>
        <p:txBody>
          <a:bodyPr spcFirstLastPara="1" wrap="square" lIns="68575" tIns="34275" rIns="68575" bIns="34275" anchor="t" anchorCtr="0">
            <a:noAutofit/>
          </a:bodyPr>
          <a:lstStyle/>
          <a:p>
            <a:pPr marL="342900" lvl="0" indent="-342900" algn="l" rtl="0">
              <a:lnSpc>
                <a:spcPct val="90000"/>
              </a:lnSpc>
              <a:spcBef>
                <a:spcPts val="0"/>
              </a:spcBef>
              <a:spcAft>
                <a:spcPts val="0"/>
              </a:spcAft>
              <a:buSzPts val="2000"/>
              <a:buFont typeface="Arial"/>
              <a:buChar char="•"/>
            </a:pPr>
            <a:r>
              <a:rPr lang="en" sz="2000">
                <a:latin typeface="Source Sans Pro"/>
                <a:ea typeface="Source Sans Pro"/>
                <a:cs typeface="Source Sans Pro"/>
                <a:sym typeface="Source Sans Pro"/>
              </a:rPr>
              <a:t>College/University Counseling Center and Health Services</a:t>
            </a:r>
            <a:endParaRPr>
              <a:latin typeface="Source Sans Pro"/>
              <a:ea typeface="Source Sans Pro"/>
              <a:cs typeface="Source Sans Pro"/>
              <a:sym typeface="Source Sans Pro"/>
            </a:endParaRPr>
          </a:p>
          <a:p>
            <a:pPr marL="685800" lvl="1" indent="-342900" algn="l" rtl="0">
              <a:lnSpc>
                <a:spcPct val="90000"/>
              </a:lnSpc>
              <a:spcBef>
                <a:spcPts val="400"/>
              </a:spcBef>
              <a:spcAft>
                <a:spcPts val="0"/>
              </a:spcAft>
              <a:buSzPts val="2000"/>
              <a:buFont typeface="Arial"/>
              <a:buChar char="•"/>
            </a:pPr>
            <a:r>
              <a:rPr lang="en" sz="2000">
                <a:latin typeface="Source Sans Pro"/>
                <a:ea typeface="Source Sans Pro"/>
                <a:cs typeface="Source Sans Pro"/>
                <a:sym typeface="Source Sans Pro"/>
              </a:rPr>
              <a:t>Phone for emergency/crisis during &amp; after business hours</a:t>
            </a:r>
            <a:endParaRPr>
              <a:latin typeface="Source Sans Pro"/>
              <a:ea typeface="Source Sans Pro"/>
              <a:cs typeface="Source Sans Pro"/>
              <a:sym typeface="Source Sans Pro"/>
            </a:endParaRPr>
          </a:p>
          <a:p>
            <a:pPr marL="342900" lvl="0" indent="-342900" algn="l" rtl="0">
              <a:lnSpc>
                <a:spcPct val="90000"/>
              </a:lnSpc>
              <a:spcBef>
                <a:spcPts val="800"/>
              </a:spcBef>
              <a:spcAft>
                <a:spcPts val="0"/>
              </a:spcAft>
              <a:buSzPts val="2000"/>
              <a:buFont typeface="Arial"/>
              <a:buChar char="•"/>
            </a:pPr>
            <a:r>
              <a:rPr lang="en" sz="2000">
                <a:latin typeface="Source Sans Pro"/>
                <a:ea typeface="Source Sans Pro"/>
                <a:cs typeface="Source Sans Pro"/>
                <a:sym typeface="Source Sans Pro"/>
              </a:rPr>
              <a:t>College/University Behavioral Intervention Team or CARE Team</a:t>
            </a:r>
            <a:endParaRPr>
              <a:latin typeface="Source Sans Pro"/>
              <a:ea typeface="Source Sans Pro"/>
              <a:cs typeface="Source Sans Pro"/>
              <a:sym typeface="Source Sans Pro"/>
            </a:endParaRPr>
          </a:p>
          <a:p>
            <a:pPr marL="685800" lvl="1" indent="-342900" algn="l" rtl="0">
              <a:lnSpc>
                <a:spcPct val="90000"/>
              </a:lnSpc>
              <a:spcBef>
                <a:spcPts val="400"/>
              </a:spcBef>
              <a:spcAft>
                <a:spcPts val="0"/>
              </a:spcAft>
              <a:buSzPts val="2000"/>
              <a:buFont typeface="Arial"/>
              <a:buChar char="•"/>
            </a:pPr>
            <a:r>
              <a:rPr lang="en" sz="2000">
                <a:latin typeface="Source Sans Pro"/>
                <a:ea typeface="Source Sans Pro"/>
                <a:cs typeface="Source Sans Pro"/>
                <a:sym typeface="Source Sans Pro"/>
              </a:rPr>
              <a:t>How to report a student of concern</a:t>
            </a:r>
            <a:endParaRPr>
              <a:latin typeface="Source Sans Pro"/>
              <a:ea typeface="Source Sans Pro"/>
              <a:cs typeface="Source Sans Pro"/>
              <a:sym typeface="Source Sans Pro"/>
            </a:endParaRPr>
          </a:p>
          <a:p>
            <a:pPr marL="342900" lvl="0" indent="-342900" algn="l" rtl="0">
              <a:lnSpc>
                <a:spcPct val="90000"/>
              </a:lnSpc>
              <a:spcBef>
                <a:spcPts val="800"/>
              </a:spcBef>
              <a:spcAft>
                <a:spcPts val="0"/>
              </a:spcAft>
              <a:buSzPts val="2000"/>
              <a:buFont typeface="Arial"/>
              <a:buChar char="•"/>
            </a:pPr>
            <a:r>
              <a:rPr lang="en" sz="2000">
                <a:latin typeface="Source Sans Pro"/>
                <a:ea typeface="Source Sans Pro"/>
                <a:cs typeface="Source Sans Pro"/>
                <a:sym typeface="Source Sans Pro"/>
              </a:rPr>
              <a:t>College/University Public Safety and Police (saved in your phone)</a:t>
            </a:r>
            <a:endParaRPr>
              <a:latin typeface="Source Sans Pro"/>
              <a:ea typeface="Source Sans Pro"/>
              <a:cs typeface="Source Sans Pro"/>
              <a:sym typeface="Source Sans Pro"/>
            </a:endParaRPr>
          </a:p>
          <a:p>
            <a:pPr marL="342900" lvl="0" indent="-342900" algn="l" rtl="0">
              <a:lnSpc>
                <a:spcPct val="90000"/>
              </a:lnSpc>
              <a:spcBef>
                <a:spcPts val="800"/>
              </a:spcBef>
              <a:spcAft>
                <a:spcPts val="0"/>
              </a:spcAft>
              <a:buSzPts val="2000"/>
              <a:buFont typeface="Arial"/>
              <a:buChar char="•"/>
            </a:pPr>
            <a:r>
              <a:rPr lang="en" sz="2000">
                <a:latin typeface="Source Sans Pro"/>
                <a:ea typeface="Source Sans Pro"/>
                <a:cs typeface="Source Sans Pro"/>
                <a:sym typeface="Source Sans Pro"/>
              </a:rPr>
              <a:t>National Crisis Hotlines</a:t>
            </a:r>
            <a:endParaRPr>
              <a:latin typeface="Source Sans Pro"/>
              <a:ea typeface="Source Sans Pro"/>
              <a:cs typeface="Source Sans Pro"/>
              <a:sym typeface="Source Sans Pro"/>
            </a:endParaRPr>
          </a:p>
          <a:p>
            <a:pPr marL="685800" lvl="1" indent="-342900" algn="l" rtl="0">
              <a:lnSpc>
                <a:spcPct val="90000"/>
              </a:lnSpc>
              <a:spcBef>
                <a:spcPts val="400"/>
              </a:spcBef>
              <a:spcAft>
                <a:spcPts val="0"/>
              </a:spcAft>
              <a:buSzPts val="2000"/>
              <a:buFont typeface="Arial"/>
              <a:buChar char="•"/>
            </a:pPr>
            <a:r>
              <a:rPr lang="en" sz="2000">
                <a:latin typeface="Source Sans Pro"/>
                <a:ea typeface="Source Sans Pro"/>
                <a:cs typeface="Source Sans Pro"/>
                <a:sym typeface="Source Sans Pro"/>
              </a:rPr>
              <a:t>Crisis Text Line 741-741</a:t>
            </a:r>
            <a:endParaRPr>
              <a:latin typeface="Source Sans Pro"/>
              <a:ea typeface="Source Sans Pro"/>
              <a:cs typeface="Source Sans Pro"/>
              <a:sym typeface="Source Sans Pro"/>
            </a:endParaRPr>
          </a:p>
          <a:p>
            <a:pPr marL="685800" lvl="1" indent="-342900" algn="l" rtl="0">
              <a:lnSpc>
                <a:spcPct val="90000"/>
              </a:lnSpc>
              <a:spcBef>
                <a:spcPts val="400"/>
              </a:spcBef>
              <a:spcAft>
                <a:spcPts val="0"/>
              </a:spcAft>
              <a:buSzPts val="2000"/>
              <a:buFont typeface="Arial"/>
              <a:buChar char="•"/>
            </a:pPr>
            <a:r>
              <a:rPr lang="en" sz="2000">
                <a:latin typeface="Source Sans Pro"/>
                <a:ea typeface="Source Sans Pro"/>
                <a:cs typeface="Source Sans Pro"/>
                <a:sym typeface="Source Sans Pro"/>
              </a:rPr>
              <a:t>National Suicide Prevention Lifeline 1-800-273-8255(TALK)</a:t>
            </a:r>
            <a:endParaRPr>
              <a:latin typeface="Source Sans Pro"/>
              <a:ea typeface="Source Sans Pro"/>
              <a:cs typeface="Source Sans Pro"/>
              <a:sym typeface="Source Sans Pro"/>
            </a:endParaRPr>
          </a:p>
          <a:p>
            <a:pPr marL="685800" lvl="1" indent="-342900" algn="l" rtl="0">
              <a:lnSpc>
                <a:spcPct val="90000"/>
              </a:lnSpc>
              <a:spcBef>
                <a:spcPts val="400"/>
              </a:spcBef>
              <a:spcAft>
                <a:spcPts val="0"/>
              </a:spcAft>
              <a:buSzPts val="2000"/>
              <a:buFont typeface="Arial"/>
              <a:buChar char="•"/>
            </a:pPr>
            <a:r>
              <a:rPr lang="en" sz="2000">
                <a:latin typeface="Source Sans Pro"/>
                <a:ea typeface="Source Sans Pro"/>
                <a:cs typeface="Source Sans Pro"/>
                <a:sym typeface="Source Sans Pro"/>
              </a:rPr>
              <a:t>Trevor Project for LGBTQ+ 1-866-488-7386</a:t>
            </a:r>
            <a:endParaRPr/>
          </a:p>
        </p:txBody>
      </p:sp>
      <p:sp>
        <p:nvSpPr>
          <p:cNvPr id="2561" name="Google Shape;2561;p457"/>
          <p:cNvSpPr txBox="1">
            <a:spLocks noGrp="1"/>
          </p:cNvSpPr>
          <p:nvPr>
            <p:ph type="title"/>
          </p:nvPr>
        </p:nvSpPr>
        <p:spPr>
          <a:xfrm>
            <a:off x="571500" y="409427"/>
            <a:ext cx="8001000" cy="8574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3000"/>
              <a:buFont typeface="Calibri"/>
              <a:buNone/>
            </a:pPr>
            <a:r>
              <a:rPr lang="en" sz="3000">
                <a:latin typeface="Source Sans Pro"/>
                <a:ea typeface="Source Sans Pro"/>
                <a:cs typeface="Source Sans Pro"/>
                <a:sym typeface="Source Sans Pro"/>
              </a:rPr>
              <a:t>Know </a:t>
            </a:r>
            <a:r>
              <a:rPr lang="en">
                <a:latin typeface="Source Sans Pro"/>
                <a:ea typeface="Source Sans Pro"/>
                <a:cs typeface="Source Sans Pro"/>
                <a:sym typeface="Source Sans Pro"/>
              </a:rPr>
              <a:t>Your Resources</a:t>
            </a:r>
            <a:endParaRPr>
              <a:latin typeface="Source Sans Pro"/>
              <a:ea typeface="Source Sans Pro"/>
              <a:cs typeface="Source Sans Pro"/>
              <a:sym typeface="Source Sans Pro"/>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565"/>
        <p:cNvGrpSpPr/>
        <p:nvPr/>
      </p:nvGrpSpPr>
      <p:grpSpPr>
        <a:xfrm>
          <a:off x="0" y="0"/>
          <a:ext cx="0" cy="0"/>
          <a:chOff x="0" y="0"/>
          <a:chExt cx="0" cy="0"/>
        </a:xfrm>
      </p:grpSpPr>
      <p:sp>
        <p:nvSpPr>
          <p:cNvPr id="2566" name="Google Shape;2566;p458"/>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1400"/>
              <a:buNone/>
            </a:pPr>
            <a:r>
              <a:rPr lang="en"/>
              <a:t>PIKE Resources </a:t>
            </a:r>
            <a:endParaRPr/>
          </a:p>
        </p:txBody>
      </p:sp>
      <p:sp>
        <p:nvSpPr>
          <p:cNvPr id="2567" name="Google Shape;2567;p458"/>
          <p:cNvSpPr txBox="1">
            <a:spLocks noGrp="1"/>
          </p:cNvSpPr>
          <p:nvPr>
            <p:ph type="body" idx="1"/>
          </p:nvPr>
        </p:nvSpPr>
        <p:spPr>
          <a:xfrm>
            <a:off x="571500" y="2103799"/>
            <a:ext cx="8001000" cy="2528700"/>
          </a:xfrm>
          <a:prstGeom prst="rect">
            <a:avLst/>
          </a:prstGeom>
          <a:noFill/>
          <a:ln>
            <a:noFill/>
          </a:ln>
        </p:spPr>
        <p:txBody>
          <a:bodyPr spcFirstLastPara="1" wrap="square" lIns="68575" tIns="34275" rIns="68575" bIns="34275" anchor="t" anchorCtr="0">
            <a:noAutofit/>
          </a:bodyPr>
          <a:lstStyle/>
          <a:p>
            <a:pPr marL="342900" lvl="0" indent="-273050" algn="l" rtl="0">
              <a:lnSpc>
                <a:spcPct val="80000"/>
              </a:lnSpc>
              <a:spcBef>
                <a:spcPts val="800"/>
              </a:spcBef>
              <a:spcAft>
                <a:spcPts val="0"/>
              </a:spcAft>
              <a:buSzPts val="1700"/>
              <a:buFont typeface="Arial"/>
              <a:buChar char="•"/>
            </a:pPr>
            <a:r>
              <a:rPr lang="en" sz="1600" dirty="0"/>
              <a:t>PIKE Website</a:t>
            </a:r>
            <a:endParaRPr dirty="0"/>
          </a:p>
          <a:p>
            <a:pPr marL="342900" lvl="0" indent="-273050" algn="l" rtl="0">
              <a:lnSpc>
                <a:spcPct val="80000"/>
              </a:lnSpc>
              <a:spcBef>
                <a:spcPts val="800"/>
              </a:spcBef>
              <a:spcAft>
                <a:spcPts val="0"/>
              </a:spcAft>
              <a:buSzPts val="1700"/>
              <a:buFont typeface="Arial"/>
              <a:buChar char="•"/>
            </a:pPr>
            <a:r>
              <a:rPr lang="en" sz="1600" dirty="0"/>
              <a:t>Leadership Consultants</a:t>
            </a:r>
            <a:endParaRPr dirty="0"/>
          </a:p>
          <a:p>
            <a:pPr marL="342900" lvl="0" indent="-273050" algn="l" rtl="0">
              <a:lnSpc>
                <a:spcPct val="80000"/>
              </a:lnSpc>
              <a:spcBef>
                <a:spcPts val="800"/>
              </a:spcBef>
              <a:spcAft>
                <a:spcPts val="0"/>
              </a:spcAft>
              <a:buSzPts val="1700"/>
              <a:buFont typeface="Arial"/>
              <a:buChar char="•"/>
            </a:pPr>
            <a:r>
              <a:rPr lang="en" sz="1600" dirty="0"/>
              <a:t>Alumni &amp; Volunteer Advisors </a:t>
            </a:r>
            <a:endParaRPr dirty="0"/>
          </a:p>
          <a:p>
            <a:pPr marL="342900" lvl="0" indent="-273050" algn="l" rtl="0">
              <a:lnSpc>
                <a:spcPct val="80000"/>
              </a:lnSpc>
              <a:spcBef>
                <a:spcPts val="800"/>
              </a:spcBef>
              <a:spcAft>
                <a:spcPts val="0"/>
              </a:spcAft>
              <a:buSzPts val="1700"/>
              <a:buFont typeface="Arial"/>
              <a:buChar char="•"/>
            </a:pPr>
            <a:r>
              <a:rPr lang="en" sz="1600" dirty="0"/>
              <a:t>Campus Advisors </a:t>
            </a:r>
            <a:endParaRPr dirty="0"/>
          </a:p>
        </p:txBody>
      </p:sp>
      <p:sp>
        <p:nvSpPr>
          <p:cNvPr id="2568" name="Google Shape;2568;p458"/>
          <p:cNvSpPr txBox="1">
            <a:spLocks noGrp="1"/>
          </p:cNvSpPr>
          <p:nvPr>
            <p:ph type="sldNum" idx="12"/>
          </p:nvPr>
        </p:nvSpPr>
        <p:spPr>
          <a:xfrm>
            <a:off x="7429500" y="4857750"/>
            <a:ext cx="1143000" cy="1716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700"/>
              <a:buNone/>
            </a:pPr>
            <a:fld id="{00000000-1234-1234-1234-123412341234}" type="slidenum">
              <a:rPr lang="en"/>
              <a:t>45</a:t>
            </a:fld>
            <a:endParaRPr/>
          </a:p>
        </p:txBody>
      </p:sp>
      <p:pic>
        <p:nvPicPr>
          <p:cNvPr id="2569" name="Google Shape;2569;p458"/>
          <p:cNvPicPr preferRelativeResize="0"/>
          <p:nvPr/>
        </p:nvPicPr>
        <p:blipFill>
          <a:blip r:embed="rId3">
            <a:alphaModFix/>
          </a:blip>
          <a:stretch>
            <a:fillRect/>
          </a:stretch>
        </p:blipFill>
        <p:spPr>
          <a:xfrm>
            <a:off x="4481524" y="2103799"/>
            <a:ext cx="4439901" cy="19140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73"/>
        <p:cNvGrpSpPr/>
        <p:nvPr/>
      </p:nvGrpSpPr>
      <p:grpSpPr>
        <a:xfrm>
          <a:off x="0" y="0"/>
          <a:ext cx="0" cy="0"/>
          <a:chOff x="0" y="0"/>
          <a:chExt cx="0" cy="0"/>
        </a:xfrm>
      </p:grpSpPr>
      <p:sp>
        <p:nvSpPr>
          <p:cNvPr id="2574" name="Google Shape;2574;p459"/>
          <p:cNvSpPr txBox="1">
            <a:spLocks noGrp="1"/>
          </p:cNvSpPr>
          <p:nvPr>
            <p:ph type="title"/>
          </p:nvPr>
        </p:nvSpPr>
        <p:spPr>
          <a:xfrm>
            <a:off x="571500" y="273844"/>
            <a:ext cx="8001000" cy="8574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a:t>Pike Lifeline - http://pike.ulifeline.org/</a:t>
            </a:r>
            <a:endParaRPr/>
          </a:p>
        </p:txBody>
      </p:sp>
      <p:pic>
        <p:nvPicPr>
          <p:cNvPr id="2575" name="Google Shape;2575;p459"/>
          <p:cNvPicPr preferRelativeResize="0"/>
          <p:nvPr/>
        </p:nvPicPr>
        <p:blipFill>
          <a:blip r:embed="rId3">
            <a:alphaModFix/>
          </a:blip>
          <a:stretch>
            <a:fillRect/>
          </a:stretch>
        </p:blipFill>
        <p:spPr>
          <a:xfrm>
            <a:off x="1491538" y="1235969"/>
            <a:ext cx="6160922" cy="370745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87"/>
        <p:cNvGrpSpPr/>
        <p:nvPr/>
      </p:nvGrpSpPr>
      <p:grpSpPr>
        <a:xfrm>
          <a:off x="0" y="0"/>
          <a:ext cx="0" cy="0"/>
          <a:chOff x="0" y="0"/>
          <a:chExt cx="0" cy="0"/>
        </a:xfrm>
      </p:grpSpPr>
      <p:sp>
        <p:nvSpPr>
          <p:cNvPr id="2588" name="Google Shape;2588;p461"/>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4500"/>
              <a:buFont typeface="Source Sans Pro"/>
              <a:buNone/>
            </a:pPr>
            <a:r>
              <a:rPr lang="en"/>
              <a:t>Wrapping Up:  Personal Reflection </a:t>
            </a:r>
            <a:endParaRPr/>
          </a:p>
        </p:txBody>
      </p:sp>
      <p:pic>
        <p:nvPicPr>
          <p:cNvPr id="2589" name="Google Shape;2589;p461" descr="A close up of a logo&#10;&#10;Description automatically generated"/>
          <p:cNvPicPr preferRelativeResize="0"/>
          <p:nvPr/>
        </p:nvPicPr>
        <p:blipFill rotWithShape="1">
          <a:blip r:embed="rId3">
            <a:alphaModFix/>
          </a:blip>
          <a:srcRect/>
          <a:stretch/>
        </p:blipFill>
        <p:spPr>
          <a:xfrm>
            <a:off x="8141831" y="318397"/>
            <a:ext cx="820391" cy="674478"/>
          </a:xfrm>
          <a:prstGeom prst="rect">
            <a:avLst/>
          </a:prstGeom>
          <a:noFill/>
          <a:ln>
            <a:noFill/>
          </a:ln>
        </p:spPr>
      </p:pic>
      <p:sp>
        <p:nvSpPr>
          <p:cNvPr id="2590" name="Google Shape;2590;p461"/>
          <p:cNvSpPr txBox="1">
            <a:spLocks noGrp="1"/>
          </p:cNvSpPr>
          <p:nvPr>
            <p:ph type="body" idx="1"/>
          </p:nvPr>
        </p:nvSpPr>
        <p:spPr>
          <a:xfrm>
            <a:off x="571500" y="1369219"/>
            <a:ext cx="8001000" cy="3263400"/>
          </a:xfrm>
          <a:prstGeom prst="rect">
            <a:avLst/>
          </a:prstGeom>
        </p:spPr>
        <p:txBody>
          <a:bodyPr spcFirstLastPara="1" wrap="square" lIns="68575" tIns="34275" rIns="68575" bIns="34275" anchor="t" anchorCtr="0">
            <a:noAutofit/>
          </a:bodyPr>
          <a:lstStyle/>
          <a:p>
            <a:pPr marL="457200" lvl="0" indent="0" algn="l" rtl="0">
              <a:spcBef>
                <a:spcPts val="800"/>
              </a:spcBef>
              <a:spcAft>
                <a:spcPts val="0"/>
              </a:spcAft>
              <a:buNone/>
            </a:pPr>
            <a:endParaRPr dirty="0"/>
          </a:p>
          <a:p>
            <a:pPr marL="457200" lvl="0" indent="-336550" algn="l" rtl="0">
              <a:spcBef>
                <a:spcPts val="800"/>
              </a:spcBef>
              <a:spcAft>
                <a:spcPts val="0"/>
              </a:spcAft>
              <a:buSzPts val="1700"/>
              <a:buChar char="●"/>
            </a:pPr>
            <a:r>
              <a:rPr lang="en" dirty="0"/>
              <a:t>Think about a time you experienced a serious problem or a crisis. What were your thoughts and feelings during this time? </a:t>
            </a:r>
            <a:endParaRPr dirty="0"/>
          </a:p>
          <a:p>
            <a:pPr marL="457200" lvl="0" indent="-336550" algn="l" rtl="0">
              <a:spcBef>
                <a:spcPts val="0"/>
              </a:spcBef>
              <a:spcAft>
                <a:spcPts val="0"/>
              </a:spcAft>
              <a:buSzPts val="1700"/>
              <a:buChar char="●"/>
            </a:pPr>
            <a:r>
              <a:rPr lang="en" dirty="0"/>
              <a:t>Think about what you did, how you acted to deal with the problem or crisis. Was what you did helpful or unhelpful? Were others helpful? </a:t>
            </a:r>
            <a:endParaRPr dirty="0"/>
          </a:p>
          <a:p>
            <a:pPr marL="457200" lvl="0" indent="-336550" algn="l" rtl="0">
              <a:spcBef>
                <a:spcPts val="0"/>
              </a:spcBef>
              <a:spcAft>
                <a:spcPts val="0"/>
              </a:spcAft>
              <a:buSzPts val="1700"/>
              <a:buChar char="●"/>
            </a:pPr>
            <a:r>
              <a:rPr lang="en" dirty="0"/>
              <a:t>What about what they did helped and what didn’t? </a:t>
            </a:r>
            <a:endParaRPr dirty="0"/>
          </a:p>
          <a:p>
            <a:pPr marL="0" lvl="0" indent="0" algn="l" rtl="0">
              <a:spcBef>
                <a:spcPts val="800"/>
              </a:spcBef>
              <a:spcAft>
                <a:spcPts val="0"/>
              </a:spcAft>
              <a:buNone/>
            </a:pP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Content Placeholder 5" descr="_MG_3102.JPG"/>
          <p:cNvPicPr>
            <a:picLocks noGrp="1" noChangeAspect="1"/>
          </p:cNvPicPr>
          <p:nvPr>
            <p:ph sz="half" idx="4294967295"/>
          </p:nvPr>
        </p:nvPicPr>
        <p:blipFill>
          <a:blip r:embed="rId3" cstate="print">
            <a:extLst>
              <a:ext uri="{BEBA8EAE-BF5A-486C-A8C5-ECC9F3942E4B}">
                <a14:imgProps xmlns:a14="http://schemas.microsoft.com/office/drawing/2010/main">
                  <a14:imgLayer r:embed="rId4">
                    <a14:imgEffect>
                      <a14:colorTemperature colorTemp="8800"/>
                    </a14:imgEffect>
                    <a14:imgEffect>
                      <a14:saturation sat="33000"/>
                    </a14:imgEffect>
                    <a14:imgEffect>
                      <a14:brightnessContrast bright="20000" contrast="-20000"/>
                    </a14:imgEffect>
                  </a14:imgLayer>
                </a14:imgProps>
              </a:ext>
              <a:ext uri="{28A0092B-C50C-407E-A947-70E740481C1C}">
                <a14:useLocalDpi xmlns:a14="http://schemas.microsoft.com/office/drawing/2010/main" val="0"/>
              </a:ext>
            </a:extLst>
          </a:blip>
          <a:srcRect l="-22626" r="-22626"/>
          <a:stretch>
            <a:fillRect/>
          </a:stretch>
        </p:blipFill>
        <p:spPr>
          <a:xfrm>
            <a:off x="-1455173" y="72205"/>
            <a:ext cx="9315450" cy="4743450"/>
          </a:xfrm>
        </p:spPr>
      </p:pic>
      <p:sp>
        <p:nvSpPr>
          <p:cNvPr id="37890" name="Text Placeholder 4"/>
          <p:cNvSpPr>
            <a:spLocks noGrp="1"/>
          </p:cNvSpPr>
          <p:nvPr>
            <p:ph type="body" idx="4294967295"/>
          </p:nvPr>
        </p:nvSpPr>
        <p:spPr>
          <a:xfrm>
            <a:off x="277705" y="327845"/>
            <a:ext cx="5692378" cy="800100"/>
          </a:xfrm>
        </p:spPr>
        <p:txBody>
          <a:bodyPr>
            <a:noAutofit/>
          </a:bodyPr>
          <a:lstStyle/>
          <a:p>
            <a:pPr marL="0" indent="0" algn="r">
              <a:spcBef>
                <a:spcPct val="0"/>
              </a:spcBef>
              <a:buNone/>
            </a:pPr>
            <a:r>
              <a:rPr lang="en-US" sz="2100" b="1" i="1" dirty="0"/>
              <a:t>"For the establishment of friendship on a firmer and more lasting basis; for the promotion of brotherly love and kind feeling; for the mutual benefit and advancement of the interests of those with whom we sympathize and deem worthy of our regard; We have resolved to form a fraternity, believing that, thus we can most successfully accomplish our object."</a:t>
            </a:r>
            <a:endParaRPr lang="en-US" sz="1800" b="1" dirty="0">
              <a:solidFill>
                <a:srgbClr val="800000"/>
              </a:solidFill>
              <a:latin typeface="Arial" charset="0"/>
            </a:endParaRPr>
          </a:p>
        </p:txBody>
      </p:sp>
      <p:sp>
        <p:nvSpPr>
          <p:cNvPr id="2" name="TextBox 1">
            <a:extLst>
              <a:ext uri="{FF2B5EF4-FFF2-40B4-BE49-F238E27FC236}">
                <a16:creationId xmlns:a16="http://schemas.microsoft.com/office/drawing/2014/main" id="{9353BECA-38B5-F04E-9973-5B86D0900C8B}"/>
              </a:ext>
            </a:extLst>
          </p:cNvPr>
          <p:cNvSpPr txBox="1"/>
          <p:nvPr/>
        </p:nvSpPr>
        <p:spPr>
          <a:xfrm>
            <a:off x="7089058" y="3274142"/>
            <a:ext cx="1553497" cy="738664"/>
          </a:xfrm>
          <a:prstGeom prst="rect">
            <a:avLst/>
          </a:prstGeom>
          <a:noFill/>
        </p:spPr>
        <p:txBody>
          <a:bodyPr wrap="square" rtlCol="0">
            <a:spAutoFit/>
          </a:bodyPr>
          <a:lstStyle/>
          <a:p>
            <a:r>
              <a:rPr lang="en-US" dirty="0"/>
              <a:t>Name and contact info enter here. </a:t>
            </a:r>
          </a:p>
        </p:txBody>
      </p:sp>
    </p:spTree>
    <p:extLst>
      <p:ext uri="{BB962C8B-B14F-4D97-AF65-F5344CB8AC3E}">
        <p14:creationId xmlns:p14="http://schemas.microsoft.com/office/powerpoint/2010/main" val="2193166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2186"/>
        <p:cNvGrpSpPr/>
        <p:nvPr/>
      </p:nvGrpSpPr>
      <p:grpSpPr>
        <a:xfrm>
          <a:off x="0" y="0"/>
          <a:ext cx="0" cy="0"/>
          <a:chOff x="0" y="0"/>
          <a:chExt cx="0" cy="0"/>
        </a:xfrm>
      </p:grpSpPr>
      <p:sp>
        <p:nvSpPr>
          <p:cNvPr id="2187" name="Google Shape;2187;p410"/>
          <p:cNvSpPr txBox="1">
            <a:spLocks noGrp="1"/>
          </p:cNvSpPr>
          <p:nvPr>
            <p:ph type="title"/>
          </p:nvPr>
        </p:nvSpPr>
        <p:spPr>
          <a:xfrm>
            <a:off x="571500" y="298174"/>
            <a:ext cx="6484800" cy="9684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000"/>
              <a:buFont typeface="Source Sans Pro"/>
              <a:buNone/>
            </a:pPr>
            <a:r>
              <a:rPr lang="en">
                <a:solidFill>
                  <a:schemeClr val="lt1"/>
                </a:solidFill>
              </a:rPr>
              <a:t>What To Expect From This Training</a:t>
            </a:r>
            <a:endParaRPr/>
          </a:p>
        </p:txBody>
      </p:sp>
      <p:sp>
        <p:nvSpPr>
          <p:cNvPr id="2188" name="Google Shape;2188;p410"/>
          <p:cNvSpPr txBox="1">
            <a:spLocks noGrp="1"/>
          </p:cNvSpPr>
          <p:nvPr>
            <p:ph type="body" idx="1"/>
          </p:nvPr>
        </p:nvSpPr>
        <p:spPr>
          <a:xfrm>
            <a:off x="571501" y="1452563"/>
            <a:ext cx="5737800" cy="3039600"/>
          </a:xfrm>
          <a:prstGeom prst="rect">
            <a:avLst/>
          </a:prstGeom>
          <a:noFill/>
          <a:ln>
            <a:noFill/>
          </a:ln>
        </p:spPr>
        <p:txBody>
          <a:bodyPr spcFirstLastPara="1" wrap="square" lIns="68575" tIns="34275" rIns="68575" bIns="34275" anchor="t" anchorCtr="0">
            <a:noAutofit/>
          </a:bodyPr>
          <a:lstStyle/>
          <a:p>
            <a:pPr marL="381000" lvl="0" indent="-387350" algn="l" rtl="0">
              <a:lnSpc>
                <a:spcPct val="60000"/>
              </a:lnSpc>
              <a:spcBef>
                <a:spcPts val="0"/>
              </a:spcBef>
              <a:spcAft>
                <a:spcPts val="0"/>
              </a:spcAft>
              <a:buSzPts val="2500"/>
              <a:buFont typeface="Arial"/>
              <a:buAutoNum type="arabicPeriod"/>
            </a:pPr>
            <a:r>
              <a:rPr lang="en" sz="2300" dirty="0"/>
              <a:t>Obtain an understanding of the current landscape of mental health in young adults.</a:t>
            </a:r>
            <a:endParaRPr sz="2100" dirty="0"/>
          </a:p>
          <a:p>
            <a:pPr marL="381000" lvl="0" indent="-387350" algn="l" rtl="0">
              <a:lnSpc>
                <a:spcPct val="60000"/>
              </a:lnSpc>
              <a:spcBef>
                <a:spcPts val="1500"/>
              </a:spcBef>
              <a:spcAft>
                <a:spcPts val="0"/>
              </a:spcAft>
              <a:buSzPts val="2500"/>
              <a:buFont typeface="Arial"/>
              <a:buAutoNum type="arabicPeriod"/>
            </a:pPr>
            <a:r>
              <a:rPr lang="en" sz="2300" dirty="0"/>
              <a:t>Learn how to identify signs of distress in others.</a:t>
            </a:r>
            <a:endParaRPr sz="2100" dirty="0"/>
          </a:p>
          <a:p>
            <a:pPr marL="381000" lvl="0" indent="-387350" algn="l" rtl="0">
              <a:lnSpc>
                <a:spcPct val="60000"/>
              </a:lnSpc>
              <a:spcBef>
                <a:spcPts val="1500"/>
              </a:spcBef>
              <a:spcAft>
                <a:spcPts val="0"/>
              </a:spcAft>
              <a:buSzPts val="2500"/>
              <a:buFont typeface="Arial"/>
              <a:buAutoNum type="arabicPeriod"/>
            </a:pPr>
            <a:r>
              <a:rPr lang="en" sz="2300" dirty="0"/>
              <a:t>Focus on what you can do to help a Brother or friend in distress and how to take action. </a:t>
            </a:r>
            <a:endParaRPr sz="2100" dirty="0"/>
          </a:p>
          <a:p>
            <a:pPr marL="381000" lvl="0" indent="-387350" algn="l" rtl="0">
              <a:lnSpc>
                <a:spcPct val="60000"/>
              </a:lnSpc>
              <a:spcBef>
                <a:spcPts val="1500"/>
              </a:spcBef>
              <a:spcAft>
                <a:spcPts val="0"/>
              </a:spcAft>
              <a:buSzPts val="2500"/>
              <a:buFont typeface="Arial"/>
              <a:buAutoNum type="arabicPeriod"/>
            </a:pPr>
            <a:r>
              <a:rPr lang="en" sz="2300" dirty="0"/>
              <a:t>Be provided with resources and links on where to go for more support. </a:t>
            </a:r>
            <a:endParaRPr sz="2100" dirty="0"/>
          </a:p>
          <a:p>
            <a:pPr marL="165100" lvl="0" indent="-25400" algn="l" rtl="0">
              <a:lnSpc>
                <a:spcPct val="60000"/>
              </a:lnSpc>
              <a:spcBef>
                <a:spcPts val="1500"/>
              </a:spcBef>
              <a:spcAft>
                <a:spcPts val="0"/>
              </a:spcAft>
              <a:buClr>
                <a:schemeClr val="lt1"/>
              </a:buClr>
              <a:buSzPts val="2300"/>
              <a:buFont typeface="Arial"/>
              <a:buNone/>
            </a:pPr>
            <a:endParaRPr sz="2100" dirty="0"/>
          </a:p>
        </p:txBody>
      </p:sp>
      <p:sp>
        <p:nvSpPr>
          <p:cNvPr id="2189" name="Google Shape;2189;p410"/>
          <p:cNvSpPr txBox="1"/>
          <p:nvPr/>
        </p:nvSpPr>
        <p:spPr>
          <a:xfrm>
            <a:off x="8001000" y="4730529"/>
            <a:ext cx="1143000" cy="171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Calibri"/>
                <a:ea typeface="Calibri"/>
                <a:cs typeface="Calibri"/>
                <a:sym typeface="Calibri"/>
              </a:rPr>
              <a:t>5</a:t>
            </a:fld>
            <a:endParaRPr sz="1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2"/>
        <p:cNvGrpSpPr/>
        <p:nvPr/>
      </p:nvGrpSpPr>
      <p:grpSpPr>
        <a:xfrm>
          <a:off x="0" y="0"/>
          <a:ext cx="0" cy="0"/>
          <a:chOff x="0" y="0"/>
          <a:chExt cx="0" cy="0"/>
        </a:xfrm>
      </p:grpSpPr>
      <p:sp>
        <p:nvSpPr>
          <p:cNvPr id="2223" name="Google Shape;2223;p415"/>
          <p:cNvSpPr txBox="1">
            <a:spLocks noGrp="1"/>
          </p:cNvSpPr>
          <p:nvPr>
            <p:ph type="title"/>
          </p:nvPr>
        </p:nvSpPr>
        <p:spPr>
          <a:xfrm>
            <a:off x="4677770" y="857250"/>
            <a:ext cx="4180500" cy="21396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lt1"/>
              </a:buClr>
              <a:buSzPts val="3800"/>
              <a:buFont typeface="Source Sans Pro"/>
              <a:buNone/>
            </a:pPr>
            <a:r>
              <a:rPr lang="en">
                <a:solidFill>
                  <a:srgbClr val="FFFFFF"/>
                </a:solidFill>
                <a:latin typeface="Source Sans Pro"/>
                <a:ea typeface="Source Sans Pro"/>
                <a:cs typeface="Source Sans Pro"/>
                <a:sym typeface="Source Sans Pro"/>
              </a:rPr>
              <a:t>So, what exactly IS </a:t>
            </a:r>
            <a:br>
              <a:rPr lang="en">
                <a:solidFill>
                  <a:srgbClr val="FFFFFF"/>
                </a:solidFill>
                <a:latin typeface="Source Sans Pro"/>
                <a:ea typeface="Source Sans Pro"/>
                <a:cs typeface="Source Sans Pro"/>
                <a:sym typeface="Source Sans Pro"/>
              </a:rPr>
            </a:br>
            <a:r>
              <a:rPr lang="en">
                <a:solidFill>
                  <a:srgbClr val="FFFFFF"/>
                </a:solidFill>
                <a:latin typeface="Source Sans Pro"/>
                <a:ea typeface="Source Sans Pro"/>
                <a:cs typeface="Source Sans Pro"/>
                <a:sym typeface="Source Sans Pro"/>
              </a:rPr>
              <a:t>mental health?</a:t>
            </a:r>
            <a:endParaRPr/>
          </a:p>
        </p:txBody>
      </p:sp>
      <p:sp>
        <p:nvSpPr>
          <p:cNvPr id="2224" name="Google Shape;2224;p415"/>
          <p:cNvSpPr txBox="1">
            <a:spLocks noGrp="1"/>
          </p:cNvSpPr>
          <p:nvPr>
            <p:ph type="body" idx="1"/>
          </p:nvPr>
        </p:nvSpPr>
        <p:spPr>
          <a:xfrm>
            <a:off x="4285397" y="3500651"/>
            <a:ext cx="4286100" cy="857400"/>
          </a:xfrm>
          <a:prstGeom prst="rect">
            <a:avLst/>
          </a:prstGeom>
          <a:noFill/>
          <a:ln>
            <a:noFill/>
          </a:ln>
        </p:spPr>
        <p:txBody>
          <a:bodyPr spcFirstLastPara="1" wrap="square" lIns="68575" tIns="34275" rIns="68575" bIns="34275" anchor="t" anchorCtr="0">
            <a:noAutofit/>
          </a:bodyPr>
          <a:lstStyle/>
          <a:p>
            <a:pPr marL="342900" lvl="0" indent="0" algn="l" rtl="0">
              <a:lnSpc>
                <a:spcPct val="90000"/>
              </a:lnSpc>
              <a:spcBef>
                <a:spcPts val="800"/>
              </a:spcBef>
              <a:spcAft>
                <a:spcPts val="0"/>
              </a:spcAft>
              <a:buSzPts val="1800"/>
              <a:buNone/>
            </a:pPr>
            <a:r>
              <a:rPr lang="en"/>
              <a:t>Definitions and examples of what it is and how it relates to college students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28"/>
        <p:cNvGrpSpPr/>
        <p:nvPr/>
      </p:nvGrpSpPr>
      <p:grpSpPr>
        <a:xfrm>
          <a:off x="0" y="0"/>
          <a:ext cx="0" cy="0"/>
          <a:chOff x="0" y="0"/>
          <a:chExt cx="0" cy="0"/>
        </a:xfrm>
      </p:grpSpPr>
      <p:sp>
        <p:nvSpPr>
          <p:cNvPr id="2229" name="Google Shape;2229;p416"/>
          <p:cNvSpPr txBox="1">
            <a:spLocks noGrp="1"/>
          </p:cNvSpPr>
          <p:nvPr>
            <p:ph type="ctrTitle"/>
          </p:nvPr>
        </p:nvSpPr>
        <p:spPr>
          <a:xfrm>
            <a:off x="1143000" y="885305"/>
            <a:ext cx="6858000" cy="27024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accent1"/>
              </a:buClr>
              <a:buSzPts val="3000"/>
              <a:buFont typeface="Source Sans Pro"/>
              <a:buNone/>
            </a:pPr>
            <a:r>
              <a:rPr lang="en" sz="3000" dirty="0"/>
              <a:t>Mental health</a:t>
            </a:r>
            <a:r>
              <a:rPr lang="en" sz="3000" b="0" dirty="0"/>
              <a:t> is</a:t>
            </a:r>
            <a:r>
              <a:rPr lang="en" sz="3000" dirty="0"/>
              <a:t> </a:t>
            </a:r>
            <a:r>
              <a:rPr lang="en" sz="3000" b="0" dirty="0"/>
              <a:t>a state of well-being in which every individual realizes their own potential, can cope with the normal stresses of life, can work productively and fruitfully, and is able to make a contribution to their community.</a:t>
            </a:r>
            <a:endParaRPr sz="3000" dirty="0"/>
          </a:p>
        </p:txBody>
      </p:sp>
      <p:sp>
        <p:nvSpPr>
          <p:cNvPr id="2230" name="Google Shape;2230;p416"/>
          <p:cNvSpPr txBox="1"/>
          <p:nvPr/>
        </p:nvSpPr>
        <p:spPr>
          <a:xfrm>
            <a:off x="658538" y="4119745"/>
            <a:ext cx="20724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World Health Organization</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35"/>
        <p:cNvGrpSpPr/>
        <p:nvPr/>
      </p:nvGrpSpPr>
      <p:grpSpPr>
        <a:xfrm>
          <a:off x="0" y="0"/>
          <a:ext cx="0" cy="0"/>
          <a:chOff x="0" y="0"/>
          <a:chExt cx="0" cy="0"/>
        </a:xfrm>
      </p:grpSpPr>
      <p:sp>
        <p:nvSpPr>
          <p:cNvPr id="2236" name="Google Shape;2236;p417"/>
          <p:cNvSpPr/>
          <p:nvPr/>
        </p:nvSpPr>
        <p:spPr>
          <a:xfrm>
            <a:off x="0" y="0"/>
            <a:ext cx="9144000" cy="5143500"/>
          </a:xfrm>
          <a:prstGeom prst="rect">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Source Sans Pro Light"/>
              <a:ea typeface="Source Sans Pro Light"/>
              <a:cs typeface="Source Sans Pro Light"/>
              <a:sym typeface="Source Sans Pro Light"/>
            </a:endParaRPr>
          </a:p>
        </p:txBody>
      </p:sp>
      <p:pic>
        <p:nvPicPr>
          <p:cNvPr id="2237" name="Google Shape;2237;p417"/>
          <p:cNvPicPr preferRelativeResize="0"/>
          <p:nvPr/>
        </p:nvPicPr>
        <p:blipFill>
          <a:blip r:embed="rId3">
            <a:alphaModFix/>
          </a:blip>
          <a:stretch>
            <a:fillRect/>
          </a:stretch>
        </p:blipFill>
        <p:spPr>
          <a:xfrm>
            <a:off x="0" y="-485475"/>
            <a:ext cx="9219670" cy="5628976"/>
          </a:xfrm>
          <a:prstGeom prst="rect">
            <a:avLst/>
          </a:prstGeom>
          <a:noFill/>
          <a:ln>
            <a:noFill/>
          </a:ln>
        </p:spPr>
      </p:pic>
      <p:sp>
        <p:nvSpPr>
          <p:cNvPr id="2238" name="Google Shape;2238;p417"/>
          <p:cNvSpPr txBox="1">
            <a:spLocks noGrp="1"/>
          </p:cNvSpPr>
          <p:nvPr>
            <p:ph type="ctrTitle"/>
          </p:nvPr>
        </p:nvSpPr>
        <p:spPr>
          <a:xfrm>
            <a:off x="1131188" y="2840740"/>
            <a:ext cx="6957300" cy="21753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FFFFFF"/>
              </a:buClr>
              <a:buSzPts val="4500"/>
              <a:buFont typeface="Calibri"/>
              <a:buNone/>
            </a:pPr>
            <a:r>
              <a:rPr lang="en">
                <a:solidFill>
                  <a:srgbClr val="FFFFFF"/>
                </a:solidFill>
                <a:latin typeface="Source Sans Pro"/>
                <a:ea typeface="Source Sans Pro"/>
                <a:cs typeface="Source Sans Pro"/>
                <a:sym typeface="Source Sans Pro"/>
              </a:rPr>
              <a:t>How Does This Relate To College Students? </a:t>
            </a:r>
            <a:endParaRPr>
              <a:latin typeface="Source Sans Pro"/>
              <a:ea typeface="Source Sans Pro"/>
              <a:cs typeface="Source Sans Pro"/>
              <a:sym typeface="Source Sans Pr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3"/>
        <p:cNvGrpSpPr/>
        <p:nvPr/>
      </p:nvGrpSpPr>
      <p:grpSpPr>
        <a:xfrm>
          <a:off x="0" y="0"/>
          <a:ext cx="0" cy="0"/>
          <a:chOff x="0" y="0"/>
          <a:chExt cx="0" cy="0"/>
        </a:xfrm>
      </p:grpSpPr>
      <p:sp>
        <p:nvSpPr>
          <p:cNvPr id="2244" name="Google Shape;2244;p418"/>
          <p:cNvSpPr txBox="1">
            <a:spLocks noGrp="1"/>
          </p:cNvSpPr>
          <p:nvPr>
            <p:ph type="body" idx="1"/>
          </p:nvPr>
        </p:nvSpPr>
        <p:spPr>
          <a:xfrm>
            <a:off x="571500" y="1131240"/>
            <a:ext cx="7759500" cy="3560030"/>
          </a:xfrm>
          <a:prstGeom prst="rect">
            <a:avLst/>
          </a:prstGeom>
          <a:noFill/>
          <a:ln>
            <a:noFill/>
          </a:ln>
        </p:spPr>
        <p:txBody>
          <a:bodyPr spcFirstLastPara="1" wrap="square" lIns="68575" tIns="34275" rIns="68575" bIns="34275" anchor="t" anchorCtr="0">
            <a:noAutofit/>
          </a:bodyPr>
          <a:lstStyle/>
          <a:p>
            <a:pPr marL="165100" lvl="0" indent="-165100" algn="l" rtl="0">
              <a:lnSpc>
                <a:spcPct val="100000"/>
              </a:lnSpc>
              <a:spcBef>
                <a:spcPts val="800"/>
              </a:spcBef>
              <a:spcAft>
                <a:spcPts val="0"/>
              </a:spcAft>
              <a:buSzPts val="1600"/>
              <a:buChar char="•"/>
            </a:pPr>
            <a:r>
              <a:rPr lang="en" sz="1300" dirty="0">
                <a:latin typeface="Source Sans Pro"/>
                <a:ea typeface="Source Sans Pro"/>
                <a:cs typeface="Source Sans Pro"/>
                <a:sym typeface="Source Sans Pro"/>
              </a:rPr>
              <a:t>31% of college students report being diagnosed with or treated for a mental health condition in prior year</a:t>
            </a:r>
            <a:endParaRPr sz="1300" dirty="0">
              <a:latin typeface="Source Sans Pro"/>
              <a:ea typeface="Source Sans Pro"/>
              <a:cs typeface="Source Sans Pro"/>
              <a:sym typeface="Source Sans Pro"/>
            </a:endParaRPr>
          </a:p>
          <a:p>
            <a:pPr marL="165100" lvl="0" indent="-165100" algn="l" rtl="0">
              <a:lnSpc>
                <a:spcPct val="100000"/>
              </a:lnSpc>
              <a:spcBef>
                <a:spcPts val="800"/>
              </a:spcBef>
              <a:spcAft>
                <a:spcPts val="0"/>
              </a:spcAft>
              <a:buSzPts val="1600"/>
              <a:buChar char="•"/>
            </a:pPr>
            <a:r>
              <a:rPr lang="en" sz="1300" dirty="0">
                <a:latin typeface="Source Sans Pro"/>
                <a:ea typeface="Source Sans Pro"/>
                <a:cs typeface="Source Sans Pro"/>
                <a:sym typeface="Source Sans Pro"/>
              </a:rPr>
              <a:t>Anxiety (23%) and depression (19%) are the most common diagnoses</a:t>
            </a:r>
            <a:endParaRPr dirty="0"/>
          </a:p>
          <a:p>
            <a:pPr marL="165100" lvl="0" indent="-165100" algn="l" rtl="0">
              <a:lnSpc>
                <a:spcPct val="100000"/>
              </a:lnSpc>
              <a:spcBef>
                <a:spcPts val="800"/>
              </a:spcBef>
              <a:spcAft>
                <a:spcPts val="0"/>
              </a:spcAft>
              <a:buSzPts val="1600"/>
              <a:buChar char="•"/>
            </a:pPr>
            <a:r>
              <a:rPr lang="en" sz="1300" dirty="0">
                <a:latin typeface="Source Sans Pro"/>
                <a:ea typeface="Source Sans Pro"/>
                <a:cs typeface="Source Sans Pro"/>
                <a:sym typeface="Source Sans Pro"/>
              </a:rPr>
              <a:t>10.1 % of college students surveyed ( 7.0 % male and 10.7 % female) indicated they had intentionally cut, burned, bruised, or otherwise injured themselves within the last 12 months.</a:t>
            </a:r>
            <a:endParaRPr dirty="0"/>
          </a:p>
          <a:p>
            <a:pPr marL="165100" lvl="0" indent="-165100" algn="l" rtl="0">
              <a:lnSpc>
                <a:spcPct val="100000"/>
              </a:lnSpc>
              <a:spcBef>
                <a:spcPts val="800"/>
              </a:spcBef>
              <a:spcAft>
                <a:spcPts val="0"/>
              </a:spcAft>
              <a:buSzPts val="1600"/>
              <a:buChar char="•"/>
            </a:pPr>
            <a:r>
              <a:rPr lang="en" sz="1300" dirty="0">
                <a:latin typeface="Source Sans Pro"/>
                <a:ea typeface="Source Sans Pro"/>
                <a:cs typeface="Source Sans Pro"/>
                <a:sym typeface="Source Sans Pro"/>
              </a:rPr>
              <a:t>2.7 % of college students surveyed ( 3 % male and 2.4 % female) indicated they had attempted suicide within the last 12 months.</a:t>
            </a:r>
            <a:endParaRPr sz="1300" dirty="0">
              <a:latin typeface="Source Sans Pro"/>
              <a:ea typeface="Source Sans Pro"/>
              <a:cs typeface="Source Sans Pro"/>
              <a:sym typeface="Source Sans Pro"/>
            </a:endParaRPr>
          </a:p>
          <a:p>
            <a:pPr marL="165100" lvl="0" indent="-171450" algn="l" rtl="0">
              <a:lnSpc>
                <a:spcPct val="80000"/>
              </a:lnSpc>
              <a:spcBef>
                <a:spcPts val="800"/>
              </a:spcBef>
              <a:spcAft>
                <a:spcPts val="0"/>
              </a:spcAft>
              <a:buSzPts val="1700"/>
              <a:buChar char="•"/>
            </a:pPr>
            <a:r>
              <a:rPr lang="en" sz="1500" dirty="0">
                <a:latin typeface="Source Sans Pro"/>
                <a:ea typeface="Source Sans Pro"/>
                <a:cs typeface="Source Sans Pro"/>
                <a:sym typeface="Source Sans Pro"/>
              </a:rPr>
              <a:t>Symptoms are common. At some point in the past year:</a:t>
            </a:r>
            <a:endParaRPr sz="1500" dirty="0">
              <a:latin typeface="Source Sans Pro"/>
              <a:ea typeface="Source Sans Pro"/>
              <a:cs typeface="Source Sans Pro"/>
              <a:sym typeface="Source Sans Pro"/>
            </a:endParaRPr>
          </a:p>
          <a:p>
            <a:pPr marL="628650" lvl="1" indent="-285750">
              <a:lnSpc>
                <a:spcPct val="80000"/>
              </a:lnSpc>
              <a:buClr>
                <a:srgbClr val="00B0F0"/>
              </a:buClr>
              <a:buSzPts val="1400"/>
            </a:pPr>
            <a:r>
              <a:rPr lang="en" sz="1400" dirty="0"/>
              <a:t>20% reported experiencing s</a:t>
            </a:r>
            <a:r>
              <a:rPr lang="en" sz="1400" dirty="0">
                <a:latin typeface="Source Sans Pro"/>
                <a:ea typeface="Source Sans Pro"/>
                <a:cs typeface="Source Sans Pro"/>
                <a:sym typeface="Source Sans Pro"/>
              </a:rPr>
              <a:t>erious psychological distress</a:t>
            </a:r>
            <a:endParaRPr sz="1400" dirty="0"/>
          </a:p>
          <a:p>
            <a:pPr marL="622300" lvl="1" indent="-285750">
              <a:lnSpc>
                <a:spcPct val="80000"/>
              </a:lnSpc>
              <a:buClr>
                <a:srgbClr val="00B0F0"/>
              </a:buClr>
              <a:buSzPts val="1700"/>
            </a:pPr>
            <a:r>
              <a:rPr lang="en" sz="1400" dirty="0">
                <a:latin typeface="Source Sans Pro"/>
                <a:ea typeface="Source Sans Pro"/>
                <a:cs typeface="Source Sans Pro"/>
                <a:sym typeface="Source Sans Pro"/>
              </a:rPr>
              <a:t>50% felt  lonely</a:t>
            </a:r>
            <a:endParaRPr sz="1400" dirty="0">
              <a:latin typeface="Source Sans Pro"/>
              <a:ea typeface="Source Sans Pro"/>
              <a:cs typeface="Source Sans Pro"/>
              <a:sym typeface="Source Sans Pro"/>
            </a:endParaRPr>
          </a:p>
          <a:p>
            <a:pPr marL="622300" lvl="1" indent="-285750">
              <a:lnSpc>
                <a:spcPct val="80000"/>
              </a:lnSpc>
              <a:buClr>
                <a:srgbClr val="00B0F0"/>
              </a:buClr>
              <a:buSzPts val="1700"/>
            </a:pPr>
            <a:r>
              <a:rPr lang="en" sz="1400" dirty="0">
                <a:latin typeface="Source Sans Pro"/>
                <a:ea typeface="Source Sans Pro"/>
                <a:cs typeface="Source Sans Pro"/>
                <a:sym typeface="Source Sans Pro"/>
              </a:rPr>
              <a:t>63% felt overwhelming anxiety</a:t>
            </a:r>
            <a:endParaRPr sz="1400" dirty="0"/>
          </a:p>
          <a:p>
            <a:pPr marL="622300" lvl="1" indent="-285750">
              <a:lnSpc>
                <a:spcPct val="80000"/>
              </a:lnSpc>
              <a:buClr>
                <a:srgbClr val="00B0F0"/>
              </a:buClr>
              <a:buSzPts val="1700"/>
            </a:pPr>
            <a:r>
              <a:rPr lang="en" sz="1400" dirty="0">
                <a:latin typeface="Source Sans Pro"/>
                <a:ea typeface="Source Sans Pro"/>
                <a:cs typeface="Source Sans Pro"/>
                <a:sym typeface="Source Sans Pro"/>
              </a:rPr>
              <a:t> 45% had challenges with personal appearance </a:t>
            </a:r>
            <a:endParaRPr sz="1400" dirty="0"/>
          </a:p>
          <a:p>
            <a:pPr marL="622300" lvl="1" indent="-285750">
              <a:lnSpc>
                <a:spcPct val="80000"/>
              </a:lnSpc>
              <a:buClr>
                <a:srgbClr val="00B0F0"/>
              </a:buClr>
              <a:buSzPts val="1700"/>
            </a:pPr>
            <a:r>
              <a:rPr lang="en" sz="1400" dirty="0">
                <a:latin typeface="Source Sans Pro"/>
                <a:ea typeface="Source Sans Pro"/>
                <a:cs typeface="Source Sans Pro"/>
                <a:sym typeface="Source Sans Pro"/>
              </a:rPr>
              <a:t>35% had challenges with the health of someone close to them</a:t>
            </a:r>
          </a:p>
          <a:p>
            <a:pPr marL="622300" lvl="1" indent="-285750">
              <a:lnSpc>
                <a:spcPct val="80000"/>
              </a:lnSpc>
              <a:buClr>
                <a:srgbClr val="00B0F0"/>
              </a:buClr>
              <a:buSzPts val="1700"/>
            </a:pPr>
            <a:r>
              <a:rPr lang="en-US" sz="1400" dirty="0"/>
              <a:t>40% do not seek help</a:t>
            </a:r>
          </a:p>
          <a:p>
            <a:pPr marL="622300" lvl="1" indent="-285750">
              <a:lnSpc>
                <a:spcPct val="80000"/>
              </a:lnSpc>
              <a:buClr>
                <a:srgbClr val="00B0F0"/>
              </a:buClr>
              <a:buSzPts val="1700"/>
            </a:pPr>
            <a:r>
              <a:rPr lang="en-US" sz="1400" dirty="0"/>
              <a:t>80% feel overwhelmed by their responsibilities</a:t>
            </a:r>
          </a:p>
          <a:p>
            <a:pPr marL="622300" lvl="1" indent="-285750">
              <a:lnSpc>
                <a:spcPct val="80000"/>
              </a:lnSpc>
              <a:buClr>
                <a:srgbClr val="00B0F0"/>
              </a:buClr>
              <a:buSzPts val="1700"/>
            </a:pPr>
            <a:endParaRPr lang="en-US" sz="1400" dirty="0"/>
          </a:p>
          <a:p>
            <a:pPr marL="165100" lvl="0" indent="-63500" algn="l" rtl="0">
              <a:lnSpc>
                <a:spcPct val="50000"/>
              </a:lnSpc>
              <a:spcBef>
                <a:spcPts val="800"/>
              </a:spcBef>
              <a:spcAft>
                <a:spcPts val="0"/>
              </a:spcAft>
              <a:buSzPts val="1600"/>
              <a:buNone/>
            </a:pPr>
            <a:endParaRPr sz="1100" dirty="0">
              <a:latin typeface="Source Sans Pro"/>
              <a:ea typeface="Source Sans Pro"/>
              <a:cs typeface="Source Sans Pro"/>
              <a:sym typeface="Source Sans Pro"/>
            </a:endParaRPr>
          </a:p>
          <a:p>
            <a:pPr marL="165100" lvl="0" indent="-63500" algn="l" rtl="0">
              <a:lnSpc>
                <a:spcPct val="50000"/>
              </a:lnSpc>
              <a:spcBef>
                <a:spcPts val="800"/>
              </a:spcBef>
              <a:spcAft>
                <a:spcPts val="0"/>
              </a:spcAft>
              <a:buSzPts val="1600"/>
              <a:buNone/>
            </a:pPr>
            <a:endParaRPr sz="1100" dirty="0">
              <a:latin typeface="Source Sans Pro"/>
              <a:ea typeface="Source Sans Pro"/>
              <a:cs typeface="Source Sans Pro"/>
              <a:sym typeface="Source Sans Pro"/>
            </a:endParaRPr>
          </a:p>
        </p:txBody>
      </p:sp>
      <p:sp>
        <p:nvSpPr>
          <p:cNvPr id="2245" name="Google Shape;2245;p418"/>
          <p:cNvSpPr txBox="1">
            <a:spLocks noGrp="1"/>
          </p:cNvSpPr>
          <p:nvPr>
            <p:ph type="title"/>
          </p:nvPr>
        </p:nvSpPr>
        <p:spPr>
          <a:xfrm>
            <a:off x="571500" y="273844"/>
            <a:ext cx="8001000" cy="8574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accent1"/>
              </a:buClr>
              <a:buSzPts val="3000"/>
              <a:buFont typeface="Calibri"/>
              <a:buNone/>
            </a:pPr>
            <a:r>
              <a:rPr lang="en" sz="3000">
                <a:latin typeface="Calibri"/>
                <a:ea typeface="Calibri"/>
                <a:cs typeface="Calibri"/>
                <a:sym typeface="Calibri"/>
              </a:rPr>
              <a:t>Mental Health in College Students</a:t>
            </a:r>
            <a:endParaRPr/>
          </a:p>
        </p:txBody>
      </p:sp>
      <p:sp>
        <p:nvSpPr>
          <p:cNvPr id="2246" name="Google Shape;2246;p418"/>
          <p:cNvSpPr txBox="1"/>
          <p:nvPr/>
        </p:nvSpPr>
        <p:spPr>
          <a:xfrm>
            <a:off x="597142" y="4804975"/>
            <a:ext cx="31554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404041"/>
                </a:solidFill>
                <a:latin typeface="Calibri"/>
                <a:ea typeface="Calibri"/>
                <a:cs typeface="Calibri"/>
                <a:sym typeface="Calibri"/>
              </a:rPr>
              <a:t>Source: NCHA fall 2019</a:t>
            </a:r>
            <a:endParaRPr sz="1400" b="0" i="0" u="none" strike="noStrike" cap="none">
              <a:solidFill>
                <a:srgbClr val="40404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JED_Masterbrand 1">
      <a:dk1>
        <a:srgbClr val="000000"/>
      </a:dk1>
      <a:lt1>
        <a:srgbClr val="FFFFFF"/>
      </a:lt1>
      <a:dk2>
        <a:srgbClr val="404041"/>
      </a:dk2>
      <a:lt2>
        <a:srgbClr val="D40032"/>
      </a:lt2>
      <a:accent1>
        <a:srgbClr val="00A9E0"/>
      </a:accent1>
      <a:accent2>
        <a:srgbClr val="91328E"/>
      </a:accent2>
      <a:accent3>
        <a:srgbClr val="C4D600"/>
      </a:accent3>
      <a:accent4>
        <a:srgbClr val="002F86"/>
      </a:accent4>
      <a:accent5>
        <a:srgbClr val="FFB81C"/>
      </a:accent5>
      <a:accent6>
        <a:srgbClr val="43B02A"/>
      </a:accent6>
      <a:hlink>
        <a:srgbClr val="0563C1"/>
      </a:hlink>
      <a:folHlink>
        <a:srgbClr val="9232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JED_Masterbrand 1">
      <a:dk1>
        <a:srgbClr val="000000"/>
      </a:dk1>
      <a:lt1>
        <a:srgbClr val="FFFFFF"/>
      </a:lt1>
      <a:dk2>
        <a:srgbClr val="404041"/>
      </a:dk2>
      <a:lt2>
        <a:srgbClr val="D40032"/>
      </a:lt2>
      <a:accent1>
        <a:srgbClr val="00A9E0"/>
      </a:accent1>
      <a:accent2>
        <a:srgbClr val="91328E"/>
      </a:accent2>
      <a:accent3>
        <a:srgbClr val="C4D600"/>
      </a:accent3>
      <a:accent4>
        <a:srgbClr val="002F86"/>
      </a:accent4>
      <a:accent5>
        <a:srgbClr val="FFB81C"/>
      </a:accent5>
      <a:accent6>
        <a:srgbClr val="43B02A"/>
      </a:accent6>
      <a:hlink>
        <a:srgbClr val="0563C1"/>
      </a:hlink>
      <a:folHlink>
        <a:srgbClr val="9232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_Office Theme">
  <a:themeElements>
    <a:clrScheme name="JED Word Template Colors">
      <a:dk1>
        <a:srgbClr val="404041"/>
      </a:dk1>
      <a:lt1>
        <a:srgbClr val="FFFFFF"/>
      </a:lt1>
      <a:dk2>
        <a:srgbClr val="404041"/>
      </a:dk2>
      <a:lt2>
        <a:srgbClr val="EEECE1"/>
      </a:lt2>
      <a:accent1>
        <a:srgbClr val="00A9E0"/>
      </a:accent1>
      <a:accent2>
        <a:srgbClr val="00A9E0"/>
      </a:accent2>
      <a:accent3>
        <a:srgbClr val="00A9E0"/>
      </a:accent3>
      <a:accent4>
        <a:srgbClr val="003087"/>
      </a:accent4>
      <a:accent5>
        <a:srgbClr val="93328E"/>
      </a:accent5>
      <a:accent6>
        <a:srgbClr val="D50032"/>
      </a:accent6>
      <a:hlink>
        <a:srgbClr val="00A9E0"/>
      </a:hlink>
      <a:folHlink>
        <a:srgbClr val="00A9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JED_Masterbrand 1">
      <a:dk1>
        <a:srgbClr val="000000"/>
      </a:dk1>
      <a:lt1>
        <a:srgbClr val="FFFFFF"/>
      </a:lt1>
      <a:dk2>
        <a:srgbClr val="404041"/>
      </a:dk2>
      <a:lt2>
        <a:srgbClr val="D40032"/>
      </a:lt2>
      <a:accent1>
        <a:srgbClr val="00A9E0"/>
      </a:accent1>
      <a:accent2>
        <a:srgbClr val="91328E"/>
      </a:accent2>
      <a:accent3>
        <a:srgbClr val="C4D600"/>
      </a:accent3>
      <a:accent4>
        <a:srgbClr val="002F86"/>
      </a:accent4>
      <a:accent5>
        <a:srgbClr val="FFB81C"/>
      </a:accent5>
      <a:accent6>
        <a:srgbClr val="43B02A"/>
      </a:accent6>
      <a:hlink>
        <a:srgbClr val="0563C1"/>
      </a:hlink>
      <a:folHlink>
        <a:srgbClr val="9232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JED Word Template Colors">
      <a:dk1>
        <a:srgbClr val="404041"/>
      </a:dk1>
      <a:lt1>
        <a:srgbClr val="FFFFFF"/>
      </a:lt1>
      <a:dk2>
        <a:srgbClr val="404041"/>
      </a:dk2>
      <a:lt2>
        <a:srgbClr val="EEECE1"/>
      </a:lt2>
      <a:accent1>
        <a:srgbClr val="00A9E0"/>
      </a:accent1>
      <a:accent2>
        <a:srgbClr val="00A9E0"/>
      </a:accent2>
      <a:accent3>
        <a:srgbClr val="00A9E0"/>
      </a:accent3>
      <a:accent4>
        <a:srgbClr val="003087"/>
      </a:accent4>
      <a:accent5>
        <a:srgbClr val="93328E"/>
      </a:accent5>
      <a:accent6>
        <a:srgbClr val="D50032"/>
      </a:accent6>
      <a:hlink>
        <a:srgbClr val="00A9E0"/>
      </a:hlink>
      <a:folHlink>
        <a:srgbClr val="00A9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JED_Masterbrand 1">
      <a:dk1>
        <a:srgbClr val="000000"/>
      </a:dk1>
      <a:lt1>
        <a:srgbClr val="FFFFFF"/>
      </a:lt1>
      <a:dk2>
        <a:srgbClr val="404041"/>
      </a:dk2>
      <a:lt2>
        <a:srgbClr val="D40032"/>
      </a:lt2>
      <a:accent1>
        <a:srgbClr val="00A9E0"/>
      </a:accent1>
      <a:accent2>
        <a:srgbClr val="91328E"/>
      </a:accent2>
      <a:accent3>
        <a:srgbClr val="C4D600"/>
      </a:accent3>
      <a:accent4>
        <a:srgbClr val="002F86"/>
      </a:accent4>
      <a:accent5>
        <a:srgbClr val="FFB81C"/>
      </a:accent5>
      <a:accent6>
        <a:srgbClr val="43B02A"/>
      </a:accent6>
      <a:hlink>
        <a:srgbClr val="0563C1"/>
      </a:hlink>
      <a:folHlink>
        <a:srgbClr val="9232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JED Word Template Colors">
      <a:dk1>
        <a:srgbClr val="404041"/>
      </a:dk1>
      <a:lt1>
        <a:srgbClr val="FFFFFF"/>
      </a:lt1>
      <a:dk2>
        <a:srgbClr val="404041"/>
      </a:dk2>
      <a:lt2>
        <a:srgbClr val="EEECE1"/>
      </a:lt2>
      <a:accent1>
        <a:srgbClr val="00A9E0"/>
      </a:accent1>
      <a:accent2>
        <a:srgbClr val="00A9E0"/>
      </a:accent2>
      <a:accent3>
        <a:srgbClr val="00A9E0"/>
      </a:accent3>
      <a:accent4>
        <a:srgbClr val="003087"/>
      </a:accent4>
      <a:accent5>
        <a:srgbClr val="93328E"/>
      </a:accent5>
      <a:accent6>
        <a:srgbClr val="D50032"/>
      </a:accent6>
      <a:hlink>
        <a:srgbClr val="00A9E0"/>
      </a:hlink>
      <a:folHlink>
        <a:srgbClr val="00A9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JED Word Template Colors">
      <a:dk1>
        <a:srgbClr val="404041"/>
      </a:dk1>
      <a:lt1>
        <a:srgbClr val="FFFFFF"/>
      </a:lt1>
      <a:dk2>
        <a:srgbClr val="404041"/>
      </a:dk2>
      <a:lt2>
        <a:srgbClr val="EEECE1"/>
      </a:lt2>
      <a:accent1>
        <a:srgbClr val="00A9E0"/>
      </a:accent1>
      <a:accent2>
        <a:srgbClr val="00A9E0"/>
      </a:accent2>
      <a:accent3>
        <a:srgbClr val="00A9E0"/>
      </a:accent3>
      <a:accent4>
        <a:srgbClr val="003087"/>
      </a:accent4>
      <a:accent5>
        <a:srgbClr val="93328E"/>
      </a:accent5>
      <a:accent6>
        <a:srgbClr val="D50032"/>
      </a:accent6>
      <a:hlink>
        <a:srgbClr val="00A9E0"/>
      </a:hlink>
      <a:folHlink>
        <a:srgbClr val="00A9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Office Theme">
  <a:themeElements>
    <a:clrScheme name="JED_Masterbrand 1">
      <a:dk1>
        <a:srgbClr val="000000"/>
      </a:dk1>
      <a:lt1>
        <a:srgbClr val="FFFFFF"/>
      </a:lt1>
      <a:dk2>
        <a:srgbClr val="404041"/>
      </a:dk2>
      <a:lt2>
        <a:srgbClr val="D40032"/>
      </a:lt2>
      <a:accent1>
        <a:srgbClr val="00A9E0"/>
      </a:accent1>
      <a:accent2>
        <a:srgbClr val="91328E"/>
      </a:accent2>
      <a:accent3>
        <a:srgbClr val="C4D600"/>
      </a:accent3>
      <a:accent4>
        <a:srgbClr val="002F86"/>
      </a:accent4>
      <a:accent5>
        <a:srgbClr val="FFB81C"/>
      </a:accent5>
      <a:accent6>
        <a:srgbClr val="43B02A"/>
      </a:accent6>
      <a:hlink>
        <a:srgbClr val="0563C1"/>
      </a:hlink>
      <a:folHlink>
        <a:srgbClr val="9232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7A3BCF395F58408BA77C84991A4F88" ma:contentTypeVersion="16" ma:contentTypeDescription="Create a new document." ma:contentTypeScope="" ma:versionID="a7ac4475cdb99c4c803a9a5fa912615c">
  <xsd:schema xmlns:xsd="http://www.w3.org/2001/XMLSchema" xmlns:xs="http://www.w3.org/2001/XMLSchema" xmlns:p="http://schemas.microsoft.com/office/2006/metadata/properties" xmlns:ns2="053f3d6d-0fb1-47da-a972-f26e4be06785" xmlns:ns3="ec616d46-387f-4737-9c0a-12e37eebc66e" targetNamespace="http://schemas.microsoft.com/office/2006/metadata/properties" ma:root="true" ma:fieldsID="9489efce77c48fc4a02041fc96cb1a2d" ns2:_="" ns3:_="">
    <xsd:import namespace="053f3d6d-0fb1-47da-a972-f26e4be06785"/>
    <xsd:import namespace="ec616d46-387f-4737-9c0a-12e37eebc66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3:_Flow_SignoffStatus" minOccurs="0"/>
                <xsd:element ref="ns3:Link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3f3d6d-0fb1-47da-a972-f26e4be0678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616d46-387f-4737-9c0a-12e37eebc66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_Flow_SignoffStatus" ma:index="18" nillable="true" ma:displayName="Sign-off status" ma:internalName="_x0024_Resources_x003a_core_x002c_Signoff_Status_x003b_">
      <xsd:simpleType>
        <xsd:restriction base="dms:Text"/>
      </xsd:simpleType>
    </xsd:element>
    <xsd:element name="Links" ma:index="19" nillable="true" ma:displayName="Links" ma:format="Hyperlink" ma:internalName="Links">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inks xmlns="ec616d46-387f-4737-9c0a-12e37eebc66e">
      <Url xsi:nil="true"/>
      <Description xsi:nil="true"/>
    </Links>
    <_Flow_SignoffStatus xmlns="ec616d46-387f-4737-9c0a-12e37eebc66e" xsi:nil="true"/>
  </documentManagement>
</p:properties>
</file>

<file path=customXml/itemProps1.xml><?xml version="1.0" encoding="utf-8"?>
<ds:datastoreItem xmlns:ds="http://schemas.openxmlformats.org/officeDocument/2006/customXml" ds:itemID="{1575EE09-9654-4F80-9028-E206BFAD43EB}"/>
</file>

<file path=customXml/itemProps2.xml><?xml version="1.0" encoding="utf-8"?>
<ds:datastoreItem xmlns:ds="http://schemas.openxmlformats.org/officeDocument/2006/customXml" ds:itemID="{46B39C99-76A7-445C-BAA0-B5A529E22BED}"/>
</file>

<file path=customXml/itemProps3.xml><?xml version="1.0" encoding="utf-8"?>
<ds:datastoreItem xmlns:ds="http://schemas.openxmlformats.org/officeDocument/2006/customXml" ds:itemID="{5CA5C105-40F0-4CA7-A1A7-BD2DDD98FF0D}"/>
</file>

<file path=docProps/app.xml><?xml version="1.0" encoding="utf-8"?>
<Properties xmlns="http://schemas.openxmlformats.org/officeDocument/2006/extended-properties" xmlns:vt="http://schemas.openxmlformats.org/officeDocument/2006/docPropsVTypes">
  <TotalTime>126</TotalTime>
  <Words>3444</Words>
  <Application>Microsoft Macintosh PowerPoint</Application>
  <PresentationFormat>On-screen Show (16:9)</PresentationFormat>
  <Paragraphs>369</Paragraphs>
  <Slides>48</Slides>
  <Notes>47</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48</vt:i4>
      </vt:variant>
    </vt:vector>
  </HeadingPairs>
  <TitlesOfParts>
    <vt:vector size="67" baseType="lpstr">
      <vt:lpstr>Source Sans Pro Light</vt:lpstr>
      <vt:lpstr>Century Gothic</vt:lpstr>
      <vt:lpstr>Source Sans Pro SemiBold</vt:lpstr>
      <vt:lpstr>Source Sans Pro Black</vt:lpstr>
      <vt:lpstr>Calibri</vt:lpstr>
      <vt:lpstr>Arial</vt:lpstr>
      <vt:lpstr>Helvetica Neue</vt:lpstr>
      <vt:lpstr>Source Sans Pro</vt:lpstr>
      <vt:lpstr>Verdana</vt:lpstr>
      <vt:lpstr>3_Office Theme</vt:lpstr>
      <vt:lpstr>Office Theme</vt:lpstr>
      <vt:lpstr>10_Office Theme</vt:lpstr>
      <vt:lpstr>8_Office Theme</vt:lpstr>
      <vt:lpstr>10_Office Theme</vt:lpstr>
      <vt:lpstr>1_Office Theme</vt:lpstr>
      <vt:lpstr>9_Office Theme</vt:lpstr>
      <vt:lpstr>5_Office Theme</vt:lpstr>
      <vt:lpstr>11_Office Theme</vt:lpstr>
      <vt:lpstr>8_Office Theme</vt:lpstr>
      <vt:lpstr>PowerPoint Presentation</vt:lpstr>
      <vt:lpstr>What Is The Jed Foundation? </vt:lpstr>
      <vt:lpstr>Who is The Jed (JED) Foundation? </vt:lpstr>
      <vt:lpstr>The Jed Foundation &amp; Pi Kappa Alpha Fraternity</vt:lpstr>
      <vt:lpstr>What To Expect From This Training</vt:lpstr>
      <vt:lpstr>So, what exactly IS  mental health?</vt:lpstr>
      <vt:lpstr>Mental health is a state of well-being in which every individual realizes their own potential, can cope with the normal stresses of life, can work productively and fruitfully, and is able to make a contribution to their community.</vt:lpstr>
      <vt:lpstr>How Does This Relate To College Students? </vt:lpstr>
      <vt:lpstr>Mental Health in College Students</vt:lpstr>
      <vt:lpstr>The Top Mental Health Challenges Facing College Students</vt:lpstr>
      <vt:lpstr>Young adults experience a broad spectrum of feelings </vt:lpstr>
      <vt:lpstr>Your generation is poised to lead on efforts to support mental health.</vt:lpstr>
      <vt:lpstr>Despite their desire to help, with emotionally complex scenarios many young adults cite clear barriers to engaging</vt:lpstr>
      <vt:lpstr>So, what do these barriers look like? </vt:lpstr>
      <vt:lpstr>Fraternity &amp; Sorority Life</vt:lpstr>
      <vt:lpstr>Challenges and Opportunities</vt:lpstr>
      <vt:lpstr>Current Landscape of Fraternal Life</vt:lpstr>
      <vt:lpstr>Remember, We Are All Human</vt:lpstr>
      <vt:lpstr>Recognizing Distress</vt:lpstr>
      <vt:lpstr>Distress:  What it is and  What it isn’t</vt:lpstr>
      <vt:lpstr>First Rules</vt:lpstr>
      <vt:lpstr>Behavioral Signs to Notice</vt:lpstr>
      <vt:lpstr>Signs To Look for in a Digital Environment </vt:lpstr>
      <vt:lpstr>Advice from students about how to support them when they are struggling:</vt:lpstr>
      <vt:lpstr>You may want to consider PROFESSIONAL help if….</vt:lpstr>
      <vt:lpstr>Think about a time you had a headache or stomachache.</vt:lpstr>
      <vt:lpstr>Seizing that Awkward Moment </vt:lpstr>
      <vt:lpstr>Seize the Awkward:  A digital campaign from: JED, AFSP, and Ad Council</vt:lpstr>
      <vt:lpstr>What Is The Message? </vt:lpstr>
      <vt:lpstr>PowerPoint Presentation</vt:lpstr>
      <vt:lpstr>How Do You Express Concern? </vt:lpstr>
      <vt:lpstr>Seize the Awkward Campaign </vt:lpstr>
      <vt:lpstr>Expressing Concern</vt:lpstr>
      <vt:lpstr>What To Say When You Reach Out….</vt:lpstr>
      <vt:lpstr>Challenges in Expressing Concern</vt:lpstr>
      <vt:lpstr>Concerned About a Friend or Brother and Suicide? </vt:lpstr>
      <vt:lpstr>Suicide concerns</vt:lpstr>
      <vt:lpstr>Suicide Facts</vt:lpstr>
      <vt:lpstr>Signs to Notice</vt:lpstr>
      <vt:lpstr>What to Do</vt:lpstr>
      <vt:lpstr>Additional Preventative Efforts</vt:lpstr>
      <vt:lpstr>Quick Check In</vt:lpstr>
      <vt:lpstr>What Are Your Resources? </vt:lpstr>
      <vt:lpstr>Know Your Resources</vt:lpstr>
      <vt:lpstr>PIKE Resources </vt:lpstr>
      <vt:lpstr>Pike Lifeline - http://pike.ulifeline.org/</vt:lpstr>
      <vt:lpstr>Wrapping Up:  Personal Reflection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Kim Novak</cp:lastModifiedBy>
  <cp:revision>10</cp:revision>
  <dcterms:modified xsi:type="dcterms:W3CDTF">2021-01-12T23:53:41Z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0x0101002C7A3BCF395F58408BA77C84991A4F88</vt:lpwstr>
  </property>
</Properties>
</file>